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13"/>
  </p:notesMasterIdLst>
  <p:handoutMasterIdLst>
    <p:handoutMasterId r:id="rId14"/>
  </p:handoutMasterIdLst>
  <p:sldIdLst>
    <p:sldId id="256" r:id="rId5"/>
    <p:sldId id="260" r:id="rId6"/>
    <p:sldId id="257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200F7-AB62-4322-A69B-C5C8CED913A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857E2-86ED-4518-931E-F35C72EA3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57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E0A0D5-8F98-4CC1-A28E-021F0B6B475C}" type="datetimeFigureOut">
              <a:rPr lang="en-US" smtClean="0"/>
              <a:t>3/24/2024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C52C-5E29-41AF-BAA3-8217E886D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176E5-534F-421E-9A42-8DD6D7CF877A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0FC4E-DBA7-4DCA-BD8E-A1771637571D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19F71-D03E-4841-8433-93EC785F8306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1455E-D71B-4A2A-8E4A-7FEEA9723D68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48F52-005D-4580-ADAD-903777357C50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0F0A7-5A27-435A-AB4B-D212938A781E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1EEF-20BC-4EFA-BC94-E488CE6DD2AF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5EBDB-B13A-4E17-AF7B-3A7F8B33D5F1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2A41-E0E8-4ACD-88AE-B4839C150EF5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6CD6C-690C-4862-B810-73B48F135865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A6D21-9C25-4763-A674-07620FA6C41C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C83B87-2BC9-40F4-B6D4-F42E2C209DC3}" type="datetime1">
              <a:rPr lang="en-US" smtClean="0"/>
              <a:t>3/24/2024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ry.mannion@universityofgalway.ie" TargetMode="External"/><Relationship Id="rId2" Type="http://schemas.openxmlformats.org/officeDocument/2006/relationships/hyperlink" Target="https://www.universityofgalway.ie/courses/taught-postgraduate-courses/translation-studi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catherine.emerson@universityofgalway.ie" TargetMode="External"/><Relationship Id="rId2" Type="http://schemas.openxmlformats.org/officeDocument/2006/relationships/hyperlink" Target="https://www.universityofgalway.ie/courses/taught-postgraduate-courses/languages-with-busines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ina-karen.pusse@universityofgalway.ie" TargetMode="External"/><Relationship Id="rId2" Type="http://schemas.openxmlformats.org/officeDocument/2006/relationships/hyperlink" Target="https://www.universityofgalway.ie/courses/taught-postgraduate-courses/international-contemporary-literatures-medi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eirdre.byrnes@universityofgalway.ie" TargetMode="External"/><Relationship Id="rId2" Type="http://schemas.openxmlformats.org/officeDocument/2006/relationships/hyperlink" Target="https://www.universityofgalway.ie/courses/research-postgraduate-programmes/structured-phd/german-structured-master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eirdre.byrnes@universityofgalway.ie" TargetMode="External"/><Relationship Id="rId2" Type="http://schemas.openxmlformats.org/officeDocument/2006/relationships/hyperlink" Target="https://www.universityofgalway.ie/courses/research-postgraduate-programmes/structured-phd/german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versityofgalway.ie/colleges-and-schools/arts-social-sciences-and-celtic-studies/phd-research-degrees/scholarships/" TargetMode="External"/><Relationship Id="rId2" Type="http://schemas.openxmlformats.org/officeDocument/2006/relationships/hyperlink" Target="https://www.universityofgalway.ie/postgraduate_scholarship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5CD8D-E704-46A1-BC3E-9A644A9FFD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pPr algn="l"/>
            <a:r>
              <a:rPr lang="en-US" sz="5400" b="1" dirty="0">
                <a:solidFill>
                  <a:schemeClr val="tx1"/>
                </a:solidFill>
              </a:rPr>
              <a:t>Postgraduate Study with German at University of Galway</a:t>
            </a:r>
            <a:br>
              <a:rPr lang="en-US" sz="5400" b="1" dirty="0">
                <a:solidFill>
                  <a:schemeClr val="tx1"/>
                </a:solidFill>
              </a:rPr>
            </a:b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09A740-48C5-4AE5-879B-F567D3D7A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2400" b="1" dirty="0"/>
              <a:t>Dr. Deirdre Byrnes</a:t>
            </a:r>
          </a:p>
          <a:p>
            <a:pPr algn="l"/>
            <a:r>
              <a:rPr lang="en-US" sz="2400" b="1" dirty="0"/>
              <a:t>March 25</a:t>
            </a:r>
            <a:r>
              <a:rPr lang="en-US" sz="2400" b="1" baseline="30000" dirty="0"/>
              <a:t>th</a:t>
            </a:r>
            <a:r>
              <a:rPr lang="en-US" sz="2400" b="1" dirty="0"/>
              <a:t>, 2024</a:t>
            </a:r>
          </a:p>
          <a:p>
            <a:pPr algn="l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4664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65EE-83B2-4A2B-BC02-C457747A9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What courses are available?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AC4E-2EB1-4406-BD16-12CA2AFD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sz="2000" b="1" dirty="0"/>
              <a:t>MA PROGRAMMES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MA Translation Studies (MA-TRS)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MA Languages with Business (MA-LWB)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MA International Contemporary Literatures and Media (MA-ICLM)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Structured Research Masters (German)</a:t>
            </a:r>
          </a:p>
          <a:p>
            <a:pPr marL="137160" indent="0">
              <a:buNone/>
            </a:pPr>
            <a:endParaRPr lang="en-GB" sz="2000" dirty="0"/>
          </a:p>
          <a:p>
            <a:pPr marL="137160" indent="0">
              <a:buNone/>
            </a:pPr>
            <a:r>
              <a:rPr lang="en-GB" sz="2000" b="1" dirty="0"/>
              <a:t>PHD</a:t>
            </a:r>
            <a:r>
              <a:rPr lang="en-GB" sz="2000" dirty="0"/>
              <a:t> </a:t>
            </a:r>
          </a:p>
          <a:p>
            <a:pPr marL="137160" indent="0">
              <a:buNone/>
            </a:pPr>
            <a:r>
              <a:rPr lang="en-GB" sz="2000" dirty="0"/>
              <a:t>Structured PhD</a:t>
            </a:r>
          </a:p>
          <a:p>
            <a:pPr marL="13716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116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MA Translation Studies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0514" y="1914525"/>
            <a:ext cx="7434070" cy="4304160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endParaRPr lang="en-GB" sz="2000" dirty="0">
              <a:hlinkClick r:id="rId2"/>
            </a:endParaRPr>
          </a:p>
          <a:p>
            <a:pPr marL="0" indent="0" algn="l" fontAlgn="base">
              <a:buNone/>
            </a:pPr>
            <a:r>
              <a:rPr lang="en-GB" sz="2000" dirty="0">
                <a:hlinkClick r:id="rId2"/>
              </a:rPr>
              <a:t>https://www.universityofgalway.ie/courses/taught-postgraduate-courses/translation-studies.html</a:t>
            </a:r>
            <a:endParaRPr lang="en-GB" sz="2000" dirty="0"/>
          </a:p>
          <a:p>
            <a:pPr marL="0" indent="0" algn="l" fontAlgn="base">
              <a:buNone/>
            </a:pPr>
            <a:endParaRPr lang="en-GB" sz="2000" dirty="0"/>
          </a:p>
          <a:p>
            <a:pPr marL="0" indent="0" algn="l" fontAlgn="base">
              <a:buNone/>
            </a:pPr>
            <a:r>
              <a:rPr lang="en-GB" sz="2000" dirty="0"/>
              <a:t>Contact: </a:t>
            </a:r>
            <a:r>
              <a:rPr lang="en-GB" sz="2000" dirty="0" err="1"/>
              <a:t>Dr.</a:t>
            </a:r>
            <a:r>
              <a:rPr lang="en-GB" sz="2000" dirty="0"/>
              <a:t> Máire-Áine Ni </a:t>
            </a:r>
            <a:r>
              <a:rPr lang="en-GB" sz="2000" dirty="0" err="1"/>
              <a:t>Mhainnín</a:t>
            </a:r>
            <a:endParaRPr lang="en-GB" sz="2000" dirty="0"/>
          </a:p>
          <a:p>
            <a:pPr marL="0" indent="0" algn="l" fontAlgn="base">
              <a:buNone/>
            </a:pP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mary.mannion@universityofgalway.ie</a:t>
            </a:r>
            <a:endParaRPr lang="en-GB" sz="2000" dirty="0"/>
          </a:p>
          <a:p>
            <a:pPr marL="0" indent="0" algn="l" fontAlgn="base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42331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MA Languages with Business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GB" sz="2000" dirty="0">
                <a:hlinkClick r:id="rId2"/>
              </a:rPr>
              <a:t>https://www.universityofgalway.ie/courses/taught-postgraduate-courses/languages-with-business.html</a:t>
            </a:r>
            <a:endParaRPr lang="en-GB" sz="2000" dirty="0"/>
          </a:p>
          <a:p>
            <a:pPr marL="137160" indent="0">
              <a:buNone/>
            </a:pPr>
            <a:endParaRPr lang="en-GB" sz="2000" dirty="0"/>
          </a:p>
          <a:p>
            <a:pPr marL="137160" indent="0">
              <a:buNone/>
            </a:pPr>
            <a:r>
              <a:rPr lang="en-GB" sz="2000" dirty="0"/>
              <a:t>Contact: </a:t>
            </a:r>
            <a:r>
              <a:rPr lang="en-GB" sz="2000" dirty="0" err="1"/>
              <a:t>Dr.</a:t>
            </a:r>
            <a:r>
              <a:rPr lang="en-GB" sz="2000" dirty="0"/>
              <a:t> Catherine Emerson</a:t>
            </a:r>
            <a:br>
              <a:rPr lang="en-GB" sz="2000" dirty="0"/>
            </a:b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catherine.emerson@universityofgalway.ie</a:t>
            </a:r>
            <a:endParaRPr lang="en-GB" sz="2000" dirty="0"/>
          </a:p>
          <a:p>
            <a:pPr marL="13716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62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MA International Contemporary Literatures and Media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https://www.universityofgalway.ie/courses/taught-postgraduate-courses/international-contemporary-literatures-media.html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Contact: </a:t>
            </a:r>
            <a:r>
              <a:rPr lang="en-GB" sz="2000" dirty="0" err="1"/>
              <a:t>Dr.</a:t>
            </a:r>
            <a:r>
              <a:rPr lang="en-GB" sz="2000" dirty="0"/>
              <a:t> Tina-Karen </a:t>
            </a:r>
            <a:r>
              <a:rPr lang="en-GB" sz="2000" dirty="0" err="1"/>
              <a:t>Pusse</a:t>
            </a:r>
            <a:br>
              <a:rPr lang="en-GB" sz="2000" dirty="0"/>
            </a:b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tina-karen.pusse@universityofgalway.ie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4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Structured Research Masters (German)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https://www.universityofgalway.ie/courses/research-postgraduate-programmes/structured-phd/german-structured-masters.html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Contact: </a:t>
            </a:r>
            <a:r>
              <a:rPr lang="en-GB" sz="2000" dirty="0" err="1"/>
              <a:t>Dr.</a:t>
            </a:r>
            <a:r>
              <a:rPr lang="en-GB" sz="2000" dirty="0"/>
              <a:t> Deirdre Byrnes</a:t>
            </a:r>
            <a:br>
              <a:rPr lang="en-GB" sz="2000" dirty="0"/>
            </a:b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deirdre.byrnes@universityofgalway.ie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031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26A3F16E-CC60-4737-8CBB-9568A351D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22AA90A2-B4E8-4C19-92ED-C3D3334D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90507" y="764372"/>
            <a:ext cx="7434070" cy="1432289"/>
          </a:xfrm>
        </p:spPr>
        <p:txBody>
          <a:bodyPr>
            <a:normAutofit/>
          </a:bodyPr>
          <a:lstStyle/>
          <a:p>
            <a:pPr algn="l"/>
            <a:r>
              <a:rPr lang="en-GB" b="1" dirty="0">
                <a:solidFill>
                  <a:schemeClr val="tx1"/>
                </a:solidFill>
              </a:rPr>
              <a:t>Structured PhD  (German)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E87FF747-B54D-413E-B1D7-3F9FDC061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0507" y="2628900"/>
            <a:ext cx="7454077" cy="35897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hlinkClick r:id="rId2"/>
              </a:rPr>
              <a:t>https://www.universityofgalway.ie/courses/research-postgraduate-programmes/structured-phd/german.html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Contact: </a:t>
            </a:r>
            <a:r>
              <a:rPr lang="en-GB" sz="2000" dirty="0" err="1"/>
              <a:t>Dr.</a:t>
            </a:r>
            <a:r>
              <a:rPr lang="en-GB" sz="2000" dirty="0"/>
              <a:t> Deirdre Byrnes</a:t>
            </a:r>
            <a:br>
              <a:rPr lang="en-GB" sz="2000" dirty="0"/>
            </a:br>
            <a:r>
              <a:rPr lang="en-GB" sz="2000" dirty="0"/>
              <a:t>Email: </a:t>
            </a:r>
            <a:r>
              <a:rPr lang="en-GB" sz="2000" dirty="0">
                <a:hlinkClick r:id="rId3"/>
              </a:rPr>
              <a:t>deirdre.byrnes@universityofgalway.ie</a:t>
            </a: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DABE73-66EA-42B0-AB0A-9FB1C0AD7A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635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E4917B9-5D95-4999-9E13-3568EDD42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1" r="43746" b="531"/>
          <a:stretch/>
        </p:blipFill>
        <p:spPr>
          <a:xfrm rot="5400000" flipH="1" flipV="1">
            <a:off x="-1264032" y="2187576"/>
            <a:ext cx="6857999" cy="248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4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hade val="98000"/>
                <a:satMod val="150000"/>
                <a:lumMod val="102000"/>
              </a:schemeClr>
            </a:gs>
            <a:gs pos="50000">
              <a:schemeClr val="bg1">
                <a:tint val="98000"/>
                <a:shade val="90000"/>
                <a:satMod val="13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65EE-83B2-4A2B-BC02-C457747A9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>
                <a:solidFill>
                  <a:schemeClr val="tx1"/>
                </a:solidFill>
              </a:rPr>
              <a:t>Scholarships and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DAC4E-2EB1-4406-BD16-12CA2AFD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GB" sz="2000" dirty="0">
                <a:hlinkClick r:id="rId2"/>
              </a:rPr>
              <a:t>https://www.universityofgalway.ie/postgraduate_scholarships/</a:t>
            </a:r>
            <a:endParaRPr lang="en-GB" sz="2000" dirty="0"/>
          </a:p>
          <a:p>
            <a:pPr marL="137160" indent="0">
              <a:buNone/>
            </a:pPr>
            <a:endParaRPr lang="en-GB" sz="2000" dirty="0"/>
          </a:p>
          <a:p>
            <a:pPr marL="137160" indent="0">
              <a:buNone/>
            </a:pPr>
            <a:r>
              <a:rPr lang="en-GB" sz="2000" b="1" dirty="0"/>
              <a:t>Taught Master’s Postgraduate Scholarship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First Class Honours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sz="2000" dirty="0"/>
              <a:t>1500 euro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137160" indent="0">
              <a:buNone/>
            </a:pPr>
            <a:endParaRPr lang="en-GB" sz="2000" dirty="0"/>
          </a:p>
          <a:p>
            <a:pPr marL="137160" indent="0">
              <a:buNone/>
            </a:pPr>
            <a:r>
              <a:rPr lang="en-GB" sz="2000" b="1" dirty="0"/>
              <a:t>PHD</a:t>
            </a:r>
            <a:r>
              <a:rPr lang="en-GB" sz="2000" dirty="0"/>
              <a:t> </a:t>
            </a:r>
            <a:r>
              <a:rPr lang="en-GB" sz="2000" b="1" dirty="0"/>
              <a:t>Scholarships</a:t>
            </a:r>
          </a:p>
          <a:p>
            <a:pPr marL="137160" indent="0">
              <a:buNone/>
            </a:pPr>
            <a:r>
              <a:rPr lang="en-GB" sz="2000" dirty="0">
                <a:hlinkClick r:id="rId3"/>
              </a:rPr>
              <a:t>https://www.universityofgalway.ie/colleges-and-schools/arts-social-sciences-and-celtic-studies/phd-research-degrees/scholarships/</a:t>
            </a:r>
            <a:endParaRPr lang="en-GB" sz="2000" dirty="0"/>
          </a:p>
          <a:p>
            <a:pPr marL="137160" indent="0">
              <a:buNone/>
            </a:pP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6755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96CC85-5758-41C0-8EFD-737AFB691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BEB954-4024-4CCF-A9D6-4C00FDC028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10EE66-8707-456F-8F2E-091D581CB030}">
  <ds:schemaRefs>
    <ds:schemaRef ds:uri="http://www.w3.org/XML/1998/namespace"/>
    <ds:schemaRef ds:uri="71af3243-3dd4-4a8d-8c0d-dd76da1f02a5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316</TotalTime>
  <Words>288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Book Antiqua</vt:lpstr>
      <vt:lpstr>Calibri</vt:lpstr>
      <vt:lpstr>Century Gothic</vt:lpstr>
      <vt:lpstr>Lucida Sans</vt:lpstr>
      <vt:lpstr>Wingdings</vt:lpstr>
      <vt:lpstr>Wingdings 2</vt:lpstr>
      <vt:lpstr>Wingdings 3</vt:lpstr>
      <vt:lpstr>Apex</vt:lpstr>
      <vt:lpstr>Postgraduate Study with German at University of Galway </vt:lpstr>
      <vt:lpstr>What courses are available?</vt:lpstr>
      <vt:lpstr>MA Translation Studies</vt:lpstr>
      <vt:lpstr>MA Languages with Business</vt:lpstr>
      <vt:lpstr>MA International Contemporary Literatures and Media</vt:lpstr>
      <vt:lpstr>Structured Research Masters (German)</vt:lpstr>
      <vt:lpstr>Structured PhD  (German)</vt:lpstr>
      <vt:lpstr>Scholarships and 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Podcast zum Thema Erasmus</dc:title>
  <dc:creator>deirdre.byrnes1@outlook.com</dc:creator>
  <cp:lastModifiedBy>Byrnes, Deirdre</cp:lastModifiedBy>
  <cp:revision>21</cp:revision>
  <cp:lastPrinted>2021-07-06T13:13:35Z</cp:lastPrinted>
  <dcterms:created xsi:type="dcterms:W3CDTF">2020-09-28T21:21:20Z</dcterms:created>
  <dcterms:modified xsi:type="dcterms:W3CDTF">2024-03-24T20:02:07Z</dcterms:modified>
</cp:coreProperties>
</file>