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714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500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002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348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30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252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294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93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982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315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179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16100-6911-4048-B0D5-A5A501C56E8E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12CD-9101-4FAB-A33A-1D073F5F42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307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-8959"/>
            <a:ext cx="12192000" cy="98982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IE" sz="4000" b="1" dirty="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41714" y="1126006"/>
            <a:ext cx="7460343" cy="12253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60" y="179947"/>
            <a:ext cx="22574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881811" y="285898"/>
            <a:ext cx="642837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/>
              <a:t>Saolta-NUI Galway Clinical Research &amp; Development Office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4014" y="179947"/>
            <a:ext cx="2280078" cy="666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309" y="1046939"/>
            <a:ext cx="8151222" cy="581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3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Melia, Fiona, UCHG</dc:creator>
  <cp:lastModifiedBy>Melia, Fiona, UCHG</cp:lastModifiedBy>
  <cp:revision>1</cp:revision>
  <dcterms:created xsi:type="dcterms:W3CDTF">2021-02-08T16:06:54Z</dcterms:created>
  <dcterms:modified xsi:type="dcterms:W3CDTF">2021-02-08T16:07:14Z</dcterms:modified>
</cp:coreProperties>
</file>