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16100-6911-4048-B0D5-A5A501C56E8E}" type="datetimeFigureOut">
              <a:rPr lang="en-IE" smtClean="0"/>
              <a:t>08/02/2021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12CD-9101-4FAB-A33A-1D073F5F42A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07145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16100-6911-4048-B0D5-A5A501C56E8E}" type="datetimeFigureOut">
              <a:rPr lang="en-IE" smtClean="0"/>
              <a:t>08/02/2021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12CD-9101-4FAB-A33A-1D073F5F42A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85005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16100-6911-4048-B0D5-A5A501C56E8E}" type="datetimeFigureOut">
              <a:rPr lang="en-IE" smtClean="0"/>
              <a:t>08/02/2021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12CD-9101-4FAB-A33A-1D073F5F42A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70022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16100-6911-4048-B0D5-A5A501C56E8E}" type="datetimeFigureOut">
              <a:rPr lang="en-IE" smtClean="0"/>
              <a:t>08/02/2021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12CD-9101-4FAB-A33A-1D073F5F42A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13484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16100-6911-4048-B0D5-A5A501C56E8E}" type="datetimeFigureOut">
              <a:rPr lang="en-IE" smtClean="0"/>
              <a:t>08/02/2021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12CD-9101-4FAB-A33A-1D073F5F42A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4305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16100-6911-4048-B0D5-A5A501C56E8E}" type="datetimeFigureOut">
              <a:rPr lang="en-IE" smtClean="0"/>
              <a:t>08/02/2021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12CD-9101-4FAB-A33A-1D073F5F42A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62524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16100-6911-4048-B0D5-A5A501C56E8E}" type="datetimeFigureOut">
              <a:rPr lang="en-IE" smtClean="0"/>
              <a:t>08/02/2021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12CD-9101-4FAB-A33A-1D073F5F42A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92945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16100-6911-4048-B0D5-A5A501C56E8E}" type="datetimeFigureOut">
              <a:rPr lang="en-IE" smtClean="0"/>
              <a:t>08/02/2021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12CD-9101-4FAB-A33A-1D073F5F42A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3931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16100-6911-4048-B0D5-A5A501C56E8E}" type="datetimeFigureOut">
              <a:rPr lang="en-IE" smtClean="0"/>
              <a:t>08/02/2021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12CD-9101-4FAB-A33A-1D073F5F42A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79827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16100-6911-4048-B0D5-A5A501C56E8E}" type="datetimeFigureOut">
              <a:rPr lang="en-IE" smtClean="0"/>
              <a:t>08/02/2021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12CD-9101-4FAB-A33A-1D073F5F42A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63150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16100-6911-4048-B0D5-A5A501C56E8E}" type="datetimeFigureOut">
              <a:rPr lang="en-IE" smtClean="0"/>
              <a:t>08/02/2021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12CD-9101-4FAB-A33A-1D073F5F42A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81796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16100-6911-4048-B0D5-A5A501C56E8E}" type="datetimeFigureOut">
              <a:rPr lang="en-IE" smtClean="0"/>
              <a:t>08/02/2021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B12CD-9101-4FAB-A33A-1D073F5F42A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23079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-8959"/>
            <a:ext cx="12192000" cy="989825"/>
          </a:xfrm>
          <a:solidFill>
            <a:srgbClr val="002060"/>
          </a:solidFill>
        </p:spPr>
        <p:txBody>
          <a:bodyPr>
            <a:normAutofit/>
          </a:bodyPr>
          <a:lstStyle/>
          <a:p>
            <a:pPr algn="ctr"/>
            <a:r>
              <a:rPr lang="en-IE" sz="4000" b="1" dirty="0">
                <a:solidFill>
                  <a:schemeClr val="bg1"/>
                </a:solidFill>
              </a:rPr>
              <a:t>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741714" y="1126006"/>
            <a:ext cx="7460343" cy="12253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560" y="179947"/>
            <a:ext cx="2257425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881811" y="285898"/>
            <a:ext cx="6428377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E" sz="2000" b="1" dirty="0"/>
              <a:t>Saolta-NUI Galway Clinical Research &amp; Development Office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24014" y="179947"/>
            <a:ext cx="2280078" cy="6667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2309" y="1046939"/>
            <a:ext cx="8151222" cy="5811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238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     </vt:lpstr>
    </vt:vector>
  </TitlesOfParts>
  <Company>HSE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</dc:title>
  <dc:creator>Melia, Fiona, UCHG</dc:creator>
  <cp:lastModifiedBy>Melia, Fiona, UCHG</cp:lastModifiedBy>
  <cp:revision>1</cp:revision>
  <dcterms:created xsi:type="dcterms:W3CDTF">2021-02-08T16:06:54Z</dcterms:created>
  <dcterms:modified xsi:type="dcterms:W3CDTF">2021-02-08T16:07:14Z</dcterms:modified>
</cp:coreProperties>
</file>