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notesMasterIdLst>
    <p:notesMasterId r:id="rId12"/>
  </p:notesMasterIdLst>
  <p:handoutMasterIdLst>
    <p:handoutMasterId r:id="rId13"/>
  </p:handoutMasterIdLst>
  <p:sldIdLst>
    <p:sldId id="266" r:id="rId5"/>
    <p:sldId id="260" r:id="rId6"/>
    <p:sldId id="257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200F7-AB62-4322-A69B-C5C8CED913AD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857E2-86ED-4518-931E-F35C72EA3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57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0A0D5-8F98-4CC1-A28E-021F0B6B475C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C52C-5E29-41AF-BAA3-8217E886D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6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76E5-534F-421E-9A42-8DD6D7CF877A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FC4E-DBA7-4DCA-BD8E-A1771637571D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9F71-D03E-4841-8433-93EC785F8306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455E-D71B-4A2A-8E4A-7FEEA9723D68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48F52-005D-4580-ADAD-903777357C50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F0A7-5A27-435A-AB4B-D212938A781E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1EEF-20BC-4EFA-BC94-E488CE6DD2AF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EBDB-B13A-4E17-AF7B-3A7F8B33D5F1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2A41-E0E8-4ACD-88AE-B4839C150EF5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CD6C-690C-4862-B810-73B48F135865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A6D21-9C25-4763-A674-07620FA6C41C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AC83B87-2BC9-40F4-B6D4-F42E2C209DC3}" type="datetime1">
              <a:rPr lang="en-US" smtClean="0"/>
              <a:t>4/1/2025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amara.deinesanton@universityofgalway.ie" TargetMode="External"/><Relationship Id="rId2" Type="http://schemas.openxmlformats.org/officeDocument/2006/relationships/hyperlink" Target="https://www.universityofgalway.ie/courses/taught-postgraduate-courses/translation-studi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kate.quinn@universityofgalway.ie" TargetMode="External"/><Relationship Id="rId2" Type="http://schemas.openxmlformats.org/officeDocument/2006/relationships/hyperlink" Target="https://www.universityofgalway.ie/courses/taught-postgraduate-courses/international-contemporary-literatures-media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tina-karen.pusse@universityofgalway.i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eirdre.byrnes@universityofgalway.ie" TargetMode="External"/><Relationship Id="rId2" Type="http://schemas.openxmlformats.org/officeDocument/2006/relationships/hyperlink" Target="https://www.universityofgalway.ie/courses/research-postgraduate-programmes/structured-phd/german-structured-master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eirdre.byrnes@universityofgalway.ie" TargetMode="External"/><Relationship Id="rId2" Type="http://schemas.openxmlformats.org/officeDocument/2006/relationships/hyperlink" Target="https://www.universityofgalway.ie/courses/research-postgraduate-programmes/structured-phd/germa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versityofgalway.ie/colleges-and-schools/arts-social-sciences-and-celtic-studies/phd-research-degrees/scholarships/" TargetMode="External"/><Relationship Id="rId2" Type="http://schemas.openxmlformats.org/officeDocument/2006/relationships/hyperlink" Target="https://www.universityofgalway.ie/postgraduate_scholarship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F30C3B2-9D7C-C630-ABF8-680D65F5CD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Postgraduate Study with German at University of Galway</a:t>
            </a: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D2557-B658-29EB-720B-8EE28BF5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994C9506-9107-BFDA-F78C-6D7C43A7DD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  <a:p>
            <a:endParaRPr lang="en-IE"/>
          </a:p>
          <a:p>
            <a:r>
              <a:rPr lang="en-IE"/>
              <a:t>Dr</a:t>
            </a:r>
            <a:r>
              <a:rPr lang="en-IE" dirty="0"/>
              <a:t>. Deirdre Byrnes</a:t>
            </a:r>
          </a:p>
        </p:txBody>
      </p:sp>
    </p:spTree>
    <p:extLst>
      <p:ext uri="{BB962C8B-B14F-4D97-AF65-F5344CB8AC3E}">
        <p14:creationId xmlns:p14="http://schemas.microsoft.com/office/powerpoint/2010/main" val="151629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E65EE-83B2-4A2B-BC02-C457747A9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What courses are available?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DAC4E-2EB1-4406-BD16-12CA2AFD9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GB" sz="2000" b="1" dirty="0"/>
              <a:t>MA PROGRAMMES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/>
              <a:t>MA Translation Studies (MA-TRS)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/>
              <a:t>MA International Contemporary Literatures and Media (MA-ICLM)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/>
              <a:t>Structured Research Masters (German)</a:t>
            </a:r>
          </a:p>
          <a:p>
            <a:pPr marL="137160" indent="0">
              <a:buNone/>
            </a:pPr>
            <a:endParaRPr lang="en-GB" sz="2000" dirty="0"/>
          </a:p>
          <a:p>
            <a:pPr marL="137160" indent="0">
              <a:buNone/>
            </a:pPr>
            <a:r>
              <a:rPr lang="en-GB" sz="2000" b="1" dirty="0"/>
              <a:t>PHD</a:t>
            </a:r>
            <a:r>
              <a:rPr lang="en-GB" sz="2000" dirty="0"/>
              <a:t> </a:t>
            </a:r>
          </a:p>
          <a:p>
            <a:pPr marL="137160" indent="0">
              <a:buNone/>
            </a:pPr>
            <a:r>
              <a:rPr lang="en-GB" sz="2000" dirty="0"/>
              <a:t>Structured PhD</a:t>
            </a:r>
          </a:p>
          <a:p>
            <a:pPr marL="137160" indent="0">
              <a:buNone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11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2AA90A2-B4E8-4C19-92ED-C3D3334D5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>
            <a:normAutofit/>
          </a:bodyPr>
          <a:lstStyle/>
          <a:p>
            <a:pPr algn="l"/>
            <a:r>
              <a:rPr lang="en-GB" b="1" dirty="0">
                <a:solidFill>
                  <a:schemeClr val="tx1"/>
                </a:solidFill>
              </a:rPr>
              <a:t>MA Translation Studies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87FF747-B54D-413E-B1D7-3F9FDC061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514" y="1914525"/>
            <a:ext cx="7434070" cy="4304160"/>
          </a:xfrm>
        </p:spPr>
        <p:txBody>
          <a:bodyPr>
            <a:normAutofit/>
          </a:bodyPr>
          <a:lstStyle/>
          <a:p>
            <a:pPr marL="0" indent="0" algn="l" fontAlgn="base">
              <a:buNone/>
            </a:pPr>
            <a:endParaRPr lang="en-GB" sz="2000" dirty="0">
              <a:hlinkClick r:id="rId2"/>
            </a:endParaRPr>
          </a:p>
          <a:p>
            <a:pPr marL="0" indent="0" algn="l" fontAlgn="base">
              <a:buNone/>
            </a:pPr>
            <a:r>
              <a:rPr lang="en-GB" sz="2000" dirty="0">
                <a:hlinkClick r:id="rId2"/>
              </a:rPr>
              <a:t>https://www.universityofgalway.ie/courses/taught-postgraduate-courses/translation-studies.html</a:t>
            </a:r>
            <a:endParaRPr lang="en-GB" sz="2000" dirty="0"/>
          </a:p>
          <a:p>
            <a:pPr marL="0" indent="0" algn="l" fontAlgn="base">
              <a:buNone/>
            </a:pPr>
            <a:endParaRPr lang="en-GB" sz="2000" dirty="0"/>
          </a:p>
          <a:p>
            <a:pPr marL="0" indent="0" algn="l" fontAlgn="base">
              <a:buNone/>
            </a:pPr>
            <a:r>
              <a:rPr lang="en-GB" sz="2000" dirty="0"/>
              <a:t>Contact: Dr. Tamara de Ines Anton</a:t>
            </a:r>
          </a:p>
          <a:p>
            <a:pPr marL="0" indent="0" algn="l" fontAlgn="base">
              <a:buNone/>
            </a:pPr>
            <a:r>
              <a:rPr lang="en-GB" sz="2000" dirty="0"/>
              <a:t>Email: </a:t>
            </a:r>
            <a:r>
              <a:rPr lang="en-GB" sz="2000" dirty="0">
                <a:hlinkClick r:id="rId3"/>
              </a:rPr>
              <a:t>tamara.deinesanton@universityofgalway.ie</a:t>
            </a:r>
            <a:endParaRPr lang="en-GB" sz="2000" dirty="0"/>
          </a:p>
          <a:p>
            <a:pPr marL="0" indent="0" algn="l" fontAlgn="base">
              <a:buNone/>
            </a:pPr>
            <a:endParaRPr lang="en-GB" sz="2000" dirty="0"/>
          </a:p>
          <a:p>
            <a:pPr marL="0" indent="0" algn="l" fontAlgn="base">
              <a:buNone/>
            </a:pPr>
            <a:endParaRPr lang="en-GB" sz="2000" dirty="0"/>
          </a:p>
          <a:p>
            <a:pPr marL="0" indent="0" algn="l" fontAlgn="base">
              <a:buNone/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E4917B9-5D95-4999-9E13-3568EDD42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-1264032" y="2187576"/>
            <a:ext cx="6857999" cy="248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233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2AA90A2-B4E8-4C19-92ED-C3D3334D5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>
                <a:solidFill>
                  <a:schemeClr val="tx1"/>
                </a:solidFill>
              </a:rPr>
              <a:t>MA International Contemporary Literatures and Media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87FF747-B54D-413E-B1D7-3F9FDC061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0507" y="2628900"/>
            <a:ext cx="7454077" cy="3589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hlinkClick r:id="rId2"/>
              </a:rPr>
              <a:t>https://www.universityofgalway.ie/courses/taught-postgraduate-courses/international-contemporary-literatures-media.html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Contact: Dr. Kate Quinn 	</a:t>
            </a:r>
          </a:p>
          <a:p>
            <a:pPr marL="0" indent="0">
              <a:buNone/>
            </a:pPr>
            <a:r>
              <a:rPr lang="en-GB" sz="2000" dirty="0"/>
              <a:t>Email: </a:t>
            </a:r>
            <a:r>
              <a:rPr lang="en-GB" sz="2000" dirty="0">
                <a:hlinkClick r:id="rId3"/>
              </a:rPr>
              <a:t>kate.quinn@universityofgalway.ie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Dr. Tina-Karen </a:t>
            </a:r>
            <a:r>
              <a:rPr lang="en-GB" sz="2000" dirty="0" err="1"/>
              <a:t>Pusse</a:t>
            </a:r>
            <a:r>
              <a:rPr lang="en-GB" sz="2000" dirty="0"/>
              <a:t> (from 1 September 2025)</a:t>
            </a:r>
            <a:br>
              <a:rPr lang="en-GB" sz="2000" dirty="0"/>
            </a:br>
            <a:r>
              <a:rPr lang="en-GB" sz="2000" dirty="0"/>
              <a:t>Email: </a:t>
            </a:r>
            <a:r>
              <a:rPr lang="en-GB" sz="2000" dirty="0">
                <a:hlinkClick r:id="rId4"/>
              </a:rPr>
              <a:t>tina-karen.pusse@universityofgalway.ie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E4917B9-5D95-4999-9E13-3568EDD42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-1264032" y="2187576"/>
            <a:ext cx="6857999" cy="248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04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2AA90A2-B4E8-4C19-92ED-C3D3334D5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>
            <a:normAutofit/>
          </a:bodyPr>
          <a:lstStyle/>
          <a:p>
            <a:pPr algn="l"/>
            <a:r>
              <a:rPr lang="en-GB" b="1" dirty="0">
                <a:solidFill>
                  <a:schemeClr val="tx1"/>
                </a:solidFill>
              </a:rPr>
              <a:t>Structured Research Masters (German)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87FF747-B54D-413E-B1D7-3F9FDC061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0507" y="2628900"/>
            <a:ext cx="7454077" cy="3589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hlinkClick r:id="rId2"/>
              </a:rPr>
              <a:t>https://www.universityofgalway.ie/courses/research-postgraduate-programmes/structured-phd/german-structured-masters.html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Contact: </a:t>
            </a:r>
            <a:r>
              <a:rPr lang="en-GB" sz="2000" dirty="0" err="1"/>
              <a:t>Dr.</a:t>
            </a:r>
            <a:r>
              <a:rPr lang="en-GB" sz="2000" dirty="0"/>
              <a:t> Deirdre Byrnes</a:t>
            </a:r>
            <a:br>
              <a:rPr lang="en-GB" sz="2000" dirty="0"/>
            </a:br>
            <a:r>
              <a:rPr lang="en-GB" sz="2000" dirty="0"/>
              <a:t>Email: </a:t>
            </a:r>
            <a:r>
              <a:rPr lang="en-GB" sz="2000" dirty="0">
                <a:hlinkClick r:id="rId3"/>
              </a:rPr>
              <a:t>deirdre.byrnes@universityofgalway.ie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E4917B9-5D95-4999-9E13-3568EDD42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-1264032" y="2187576"/>
            <a:ext cx="6857999" cy="248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903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2AA90A2-B4E8-4C19-92ED-C3D3334D5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>
            <a:normAutofit/>
          </a:bodyPr>
          <a:lstStyle/>
          <a:p>
            <a:pPr algn="l"/>
            <a:r>
              <a:rPr lang="en-GB" b="1" dirty="0">
                <a:solidFill>
                  <a:schemeClr val="tx1"/>
                </a:solidFill>
              </a:rPr>
              <a:t>Structured PhD  (German)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87FF747-B54D-413E-B1D7-3F9FDC061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0507" y="2628900"/>
            <a:ext cx="7454077" cy="3589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hlinkClick r:id="rId2"/>
              </a:rPr>
              <a:t>https://www.universityofgalway.ie/courses/research-postgraduate-programmes/structured-phd/german.html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Contact: </a:t>
            </a:r>
            <a:r>
              <a:rPr lang="en-GB" sz="2000" dirty="0" err="1"/>
              <a:t>Dr.</a:t>
            </a:r>
            <a:r>
              <a:rPr lang="en-GB" sz="2000" dirty="0"/>
              <a:t> Deirdre Byrnes</a:t>
            </a:r>
            <a:br>
              <a:rPr lang="en-GB" sz="2000" dirty="0"/>
            </a:br>
            <a:r>
              <a:rPr lang="en-GB" sz="2000" dirty="0"/>
              <a:t>Email: </a:t>
            </a:r>
            <a:r>
              <a:rPr lang="en-GB" sz="2000" dirty="0">
                <a:hlinkClick r:id="rId3"/>
              </a:rPr>
              <a:t>deirdre.byrnes@universityofgalway.ie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E4917B9-5D95-4999-9E13-3568EDD42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-1264032" y="2187576"/>
            <a:ext cx="6857999" cy="248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4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E65EE-83B2-4A2B-BC02-C457747A9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1"/>
                </a:solidFill>
              </a:rPr>
              <a:t>Scholarships and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DAC4E-2EB1-4406-BD16-12CA2AFD9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en-GB" sz="2000" dirty="0">
                <a:hlinkClick r:id="rId2"/>
              </a:rPr>
              <a:t>https://www.universityofgalway.ie/postgraduate_scholarships/</a:t>
            </a:r>
            <a:endParaRPr lang="en-GB" sz="2000" dirty="0"/>
          </a:p>
          <a:p>
            <a:pPr marL="137160" indent="0">
              <a:buNone/>
            </a:pPr>
            <a:endParaRPr lang="en-GB" sz="2000" dirty="0"/>
          </a:p>
          <a:p>
            <a:pPr marL="137160" indent="0">
              <a:buNone/>
            </a:pPr>
            <a:r>
              <a:rPr lang="en-GB" sz="2000" b="1" dirty="0"/>
              <a:t>Taught Master’s Postgraduate Excellence Scholarship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/>
              <a:t>Taught Master’s Postgraduate Programmes</a:t>
            </a:r>
          </a:p>
          <a:p>
            <a:pPr marL="137160" indent="0">
              <a:buNone/>
            </a:pPr>
            <a:endParaRPr lang="en-GB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/>
              <a:t>First Class Honours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GB" sz="2000" dirty="0"/>
              <a:t>1500 euro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2000" dirty="0"/>
          </a:p>
          <a:p>
            <a:pPr marL="137160" indent="0">
              <a:buNone/>
            </a:pPr>
            <a:endParaRPr lang="en-GB" sz="2000" dirty="0"/>
          </a:p>
          <a:p>
            <a:pPr marL="137160" indent="0">
              <a:buNone/>
            </a:pPr>
            <a:r>
              <a:rPr lang="en-GB" sz="2000" b="1" dirty="0"/>
              <a:t>PHD</a:t>
            </a:r>
            <a:r>
              <a:rPr lang="en-GB" sz="2000" dirty="0"/>
              <a:t> </a:t>
            </a:r>
            <a:r>
              <a:rPr lang="en-GB" sz="2000" b="1" dirty="0"/>
              <a:t>Scholarships</a:t>
            </a:r>
          </a:p>
          <a:p>
            <a:pPr marL="137160" indent="0">
              <a:buNone/>
            </a:pPr>
            <a:r>
              <a:rPr lang="en-GB" sz="2000" dirty="0">
                <a:hlinkClick r:id="rId3"/>
              </a:rPr>
              <a:t>https://www.universityofgalway.ie/colleges-and-schools/arts-social-sciences-and-celtic-studies/phd-research-degrees/scholarships/</a:t>
            </a:r>
            <a:endParaRPr lang="en-GB" sz="2000" dirty="0"/>
          </a:p>
          <a:p>
            <a:pPr marL="137160" indent="0">
              <a:buNone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675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96CC85-5758-41C0-8EFD-737AFB691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BEB954-4024-4CCF-A9D6-4C00FDC028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10EE66-8707-456F-8F2E-091D581CB030}">
  <ds:schemaRefs>
    <ds:schemaRef ds:uri="http://www.w3.org/XML/1998/namespace"/>
    <ds:schemaRef ds:uri="71af3243-3dd4-4a8d-8c0d-dd76da1f02a5"/>
    <ds:schemaRef ds:uri="http://schemas.microsoft.com/office/2006/documentManagement/types"/>
    <ds:schemaRef ds:uri="http://schemas.microsoft.com/office/2006/metadata/properties"/>
    <ds:schemaRef ds:uri="16c05727-aa75-4e4a-9b5f-8a80a1165891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331</TotalTime>
  <Words>266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Book Antiqua</vt:lpstr>
      <vt:lpstr>Calibri</vt:lpstr>
      <vt:lpstr>Century Gothic</vt:lpstr>
      <vt:lpstr>Lucida Sans</vt:lpstr>
      <vt:lpstr>Wingdings</vt:lpstr>
      <vt:lpstr>Wingdings 2</vt:lpstr>
      <vt:lpstr>Wingdings 3</vt:lpstr>
      <vt:lpstr>Apex</vt:lpstr>
      <vt:lpstr>Postgraduate Study with German at University of Galway</vt:lpstr>
      <vt:lpstr>What courses are available?</vt:lpstr>
      <vt:lpstr>MA Translation Studies</vt:lpstr>
      <vt:lpstr>MA International Contemporary Literatures and Media</vt:lpstr>
      <vt:lpstr>Structured Research Masters (German)</vt:lpstr>
      <vt:lpstr>Structured PhD  (German)</vt:lpstr>
      <vt:lpstr>Scholarships and Funding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Podcast zum Thema Erasmus</dc:title>
  <dc:creator>deirdre.byrnes1@outlook.com</dc:creator>
  <cp:lastModifiedBy>Nevin, Natalie</cp:lastModifiedBy>
  <cp:revision>24</cp:revision>
  <cp:lastPrinted>2021-07-06T13:13:35Z</cp:lastPrinted>
  <dcterms:created xsi:type="dcterms:W3CDTF">2020-09-28T21:21:20Z</dcterms:created>
  <dcterms:modified xsi:type="dcterms:W3CDTF">2025-04-01T08:01:09Z</dcterms:modified>
</cp:coreProperties>
</file>