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sldIdLst>
    <p:sldId id="256" r:id="rId5"/>
    <p:sldId id="257" r:id="rId6"/>
    <p:sldId id="258" r:id="rId7"/>
    <p:sldId id="271" r:id="rId8"/>
    <p:sldId id="259" r:id="rId9"/>
    <p:sldId id="260" r:id="rId10"/>
    <p:sldId id="261" r:id="rId11"/>
    <p:sldId id="263" r:id="rId12"/>
    <p:sldId id="264" r:id="rId13"/>
    <p:sldId id="265" r:id="rId14"/>
    <p:sldId id="274" r:id="rId15"/>
    <p:sldId id="266" r:id="rId16"/>
    <p:sldId id="267" r:id="rId17"/>
    <p:sldId id="262" r:id="rId18"/>
    <p:sldId id="272" r:id="rId19"/>
    <p:sldId id="273" r:id="rId20"/>
    <p:sldId id="268" r:id="rId21"/>
    <p:sldId id="270"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E77740-CB29-4451-B5A3-62C03D01D907}" v="2155" dt="2021-08-10T09:31:32.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IN, SEAN" userId="16bca34c-e863-4a80-aed0-8f4f567dc541" providerId="ADAL" clId="{E7E77740-CB29-4451-B5A3-62C03D01D907}"/>
    <pc:docChg chg="undo custSel addSld delSld modSld">
      <pc:chgData name="TOBIN, SEAN" userId="16bca34c-e863-4a80-aed0-8f4f567dc541" providerId="ADAL" clId="{E7E77740-CB29-4451-B5A3-62C03D01D907}" dt="2021-08-10T09:31:32.599" v="6528" actId="20577"/>
      <pc:docMkLst>
        <pc:docMk/>
      </pc:docMkLst>
      <pc:sldChg chg="modTransition">
        <pc:chgData name="TOBIN, SEAN" userId="16bca34c-e863-4a80-aed0-8f4f567dc541" providerId="ADAL" clId="{E7E77740-CB29-4451-B5A3-62C03D01D907}" dt="2021-07-30T11:29:18.456" v="5607"/>
        <pc:sldMkLst>
          <pc:docMk/>
          <pc:sldMk cId="1995280820" sldId="256"/>
        </pc:sldMkLst>
      </pc:sldChg>
      <pc:sldChg chg="modTransition">
        <pc:chgData name="TOBIN, SEAN" userId="16bca34c-e863-4a80-aed0-8f4f567dc541" providerId="ADAL" clId="{E7E77740-CB29-4451-B5A3-62C03D01D907}" dt="2021-07-30T11:29:28.103" v="5608"/>
        <pc:sldMkLst>
          <pc:docMk/>
          <pc:sldMk cId="711789788" sldId="257"/>
        </pc:sldMkLst>
      </pc:sldChg>
      <pc:sldChg chg="modSp mod modTransition">
        <pc:chgData name="TOBIN, SEAN" userId="16bca34c-e863-4a80-aed0-8f4f567dc541" providerId="ADAL" clId="{E7E77740-CB29-4451-B5A3-62C03D01D907}" dt="2021-07-30T11:29:33.178" v="5609"/>
        <pc:sldMkLst>
          <pc:docMk/>
          <pc:sldMk cId="2348293211" sldId="258"/>
        </pc:sldMkLst>
        <pc:spChg chg="mod">
          <ac:chgData name="TOBIN, SEAN" userId="16bca34c-e863-4a80-aed0-8f4f567dc541" providerId="ADAL" clId="{E7E77740-CB29-4451-B5A3-62C03D01D907}" dt="2021-07-30T09:38:51.028" v="5428" actId="2711"/>
          <ac:spMkLst>
            <pc:docMk/>
            <pc:sldMk cId="2348293211" sldId="258"/>
            <ac:spMk id="3" creationId="{52E05DC4-FE55-4410-BC27-B043524A4C9A}"/>
          </ac:spMkLst>
        </pc:spChg>
      </pc:sldChg>
      <pc:sldChg chg="modSp mod modTransition">
        <pc:chgData name="TOBIN, SEAN" userId="16bca34c-e863-4a80-aed0-8f4f567dc541" providerId="ADAL" clId="{E7E77740-CB29-4451-B5A3-62C03D01D907}" dt="2021-07-30T11:30:09.073" v="5620"/>
        <pc:sldMkLst>
          <pc:docMk/>
          <pc:sldMk cId="1358321185" sldId="259"/>
        </pc:sldMkLst>
        <pc:spChg chg="mod">
          <ac:chgData name="TOBIN, SEAN" userId="16bca34c-e863-4a80-aed0-8f4f567dc541" providerId="ADAL" clId="{E7E77740-CB29-4451-B5A3-62C03D01D907}" dt="2021-07-28T18:40:48.083" v="556" actId="20577"/>
          <ac:spMkLst>
            <pc:docMk/>
            <pc:sldMk cId="1358321185" sldId="259"/>
            <ac:spMk id="2" creationId="{EF8A0C21-7BEE-4B00-883E-A6900EFFACDC}"/>
          </ac:spMkLst>
        </pc:spChg>
        <pc:spChg chg="mod">
          <ac:chgData name="TOBIN, SEAN" userId="16bca34c-e863-4a80-aed0-8f4f567dc541" providerId="ADAL" clId="{E7E77740-CB29-4451-B5A3-62C03D01D907}" dt="2021-07-30T09:39:31.601" v="5432" actId="27636"/>
          <ac:spMkLst>
            <pc:docMk/>
            <pc:sldMk cId="1358321185" sldId="259"/>
            <ac:spMk id="3" creationId="{7F5FDDA7-1267-4B20-8F01-373EBCB19FA7}"/>
          </ac:spMkLst>
        </pc:spChg>
      </pc:sldChg>
      <pc:sldChg chg="addSp modSp mod modTransition">
        <pc:chgData name="TOBIN, SEAN" userId="16bca34c-e863-4a80-aed0-8f4f567dc541" providerId="ADAL" clId="{E7E77740-CB29-4451-B5A3-62C03D01D907}" dt="2021-07-30T11:30:38.368" v="5624"/>
        <pc:sldMkLst>
          <pc:docMk/>
          <pc:sldMk cId="1754725057" sldId="260"/>
        </pc:sldMkLst>
        <pc:spChg chg="mod">
          <ac:chgData name="TOBIN, SEAN" userId="16bca34c-e863-4a80-aed0-8f4f567dc541" providerId="ADAL" clId="{E7E77740-CB29-4451-B5A3-62C03D01D907}" dt="2021-07-30T09:39:43.418" v="5433" actId="2711"/>
          <ac:spMkLst>
            <pc:docMk/>
            <pc:sldMk cId="1754725057" sldId="260"/>
            <ac:spMk id="3" creationId="{F677C766-07F3-4463-8DBC-B7688B41C6EF}"/>
          </ac:spMkLst>
        </pc:spChg>
        <pc:picChg chg="add mod">
          <ac:chgData name="TOBIN, SEAN" userId="16bca34c-e863-4a80-aed0-8f4f567dc541" providerId="ADAL" clId="{E7E77740-CB29-4451-B5A3-62C03D01D907}" dt="2021-07-29T13:17:43.402" v="862" actId="1076"/>
          <ac:picMkLst>
            <pc:docMk/>
            <pc:sldMk cId="1754725057" sldId="260"/>
            <ac:picMk id="5" creationId="{2DE43A77-172F-48E9-9BD4-100A82D6843B}"/>
          </ac:picMkLst>
        </pc:picChg>
      </pc:sldChg>
      <pc:sldChg chg="modSp new mod modTransition">
        <pc:chgData name="TOBIN, SEAN" userId="16bca34c-e863-4a80-aed0-8f4f567dc541" providerId="ADAL" clId="{E7E77740-CB29-4451-B5A3-62C03D01D907}" dt="2021-07-30T11:44:13.152" v="5667" actId="20577"/>
        <pc:sldMkLst>
          <pc:docMk/>
          <pc:sldMk cId="2107643612" sldId="261"/>
        </pc:sldMkLst>
        <pc:spChg chg="mod">
          <ac:chgData name="TOBIN, SEAN" userId="16bca34c-e863-4a80-aed0-8f4f567dc541" providerId="ADAL" clId="{E7E77740-CB29-4451-B5A3-62C03D01D907}" dt="2021-07-29T12:37:00.336" v="748" actId="20577"/>
          <ac:spMkLst>
            <pc:docMk/>
            <pc:sldMk cId="2107643612" sldId="261"/>
            <ac:spMk id="2" creationId="{8B08410A-0D35-4451-BC1E-159D64CAE729}"/>
          </ac:spMkLst>
        </pc:spChg>
        <pc:spChg chg="mod">
          <ac:chgData name="TOBIN, SEAN" userId="16bca34c-e863-4a80-aed0-8f4f567dc541" providerId="ADAL" clId="{E7E77740-CB29-4451-B5A3-62C03D01D907}" dt="2021-07-30T11:44:13.152" v="5667" actId="20577"/>
          <ac:spMkLst>
            <pc:docMk/>
            <pc:sldMk cId="2107643612" sldId="261"/>
            <ac:spMk id="3" creationId="{089C191A-479E-4BAE-B8A6-26950DF5C65A}"/>
          </ac:spMkLst>
        </pc:spChg>
      </pc:sldChg>
      <pc:sldChg chg="addSp delSp modSp new mod delAnim modAnim">
        <pc:chgData name="TOBIN, SEAN" userId="16bca34c-e863-4a80-aed0-8f4f567dc541" providerId="ADAL" clId="{E7E77740-CB29-4451-B5A3-62C03D01D907}" dt="2021-07-30T10:35:04.161" v="5534" actId="14100"/>
        <pc:sldMkLst>
          <pc:docMk/>
          <pc:sldMk cId="1976968108" sldId="262"/>
        </pc:sldMkLst>
        <pc:spChg chg="mod">
          <ac:chgData name="TOBIN, SEAN" userId="16bca34c-e863-4a80-aed0-8f4f567dc541" providerId="ADAL" clId="{E7E77740-CB29-4451-B5A3-62C03D01D907}" dt="2021-07-30T10:33:57.371" v="5519" actId="20577"/>
          <ac:spMkLst>
            <pc:docMk/>
            <pc:sldMk cId="1976968108" sldId="262"/>
            <ac:spMk id="2" creationId="{B4DE6DC4-FC46-46CB-96B5-7A874AB79666}"/>
          </ac:spMkLst>
        </pc:spChg>
        <pc:spChg chg="del">
          <ac:chgData name="TOBIN, SEAN" userId="16bca34c-e863-4a80-aed0-8f4f567dc541" providerId="ADAL" clId="{E7E77740-CB29-4451-B5A3-62C03D01D907}" dt="2021-07-29T18:48:14.751" v="3129"/>
          <ac:spMkLst>
            <pc:docMk/>
            <pc:sldMk cId="1976968108" sldId="262"/>
            <ac:spMk id="3" creationId="{53DD0DBB-17F9-4A5D-8816-2E03B8E03E6E}"/>
          </ac:spMkLst>
        </pc:spChg>
        <pc:spChg chg="add del mod">
          <ac:chgData name="TOBIN, SEAN" userId="16bca34c-e863-4a80-aed0-8f4f567dc541" providerId="ADAL" clId="{E7E77740-CB29-4451-B5A3-62C03D01D907}" dt="2021-07-30T08:44:09.772" v="4855"/>
          <ac:spMkLst>
            <pc:docMk/>
            <pc:sldMk cId="1976968108" sldId="262"/>
            <ac:spMk id="7" creationId="{ADECD16A-E45A-4B95-B269-42BCDCEAC329}"/>
          </ac:spMkLst>
        </pc:spChg>
        <pc:spChg chg="add del mod">
          <ac:chgData name="TOBIN, SEAN" userId="16bca34c-e863-4a80-aed0-8f4f567dc541" providerId="ADAL" clId="{E7E77740-CB29-4451-B5A3-62C03D01D907}" dt="2021-07-30T10:34:56.517" v="5529" actId="931"/>
          <ac:spMkLst>
            <pc:docMk/>
            <pc:sldMk cId="1976968108" sldId="262"/>
            <ac:spMk id="11" creationId="{A8BA3D8A-0323-4ADF-828A-F5E18601C344}"/>
          </ac:spMkLst>
        </pc:spChg>
        <pc:picChg chg="add del mod">
          <ac:chgData name="TOBIN, SEAN" userId="16bca34c-e863-4a80-aed0-8f4f567dc541" providerId="ADAL" clId="{E7E77740-CB29-4451-B5A3-62C03D01D907}" dt="2021-07-30T08:39:47.621" v="4840" actId="21"/>
          <ac:picMkLst>
            <pc:docMk/>
            <pc:sldMk cId="1976968108" sldId="262"/>
            <ac:picMk id="4" creationId="{A48A8BFB-DB45-4AD7-A2FB-581BC4D519DA}"/>
          </ac:picMkLst>
        </pc:picChg>
        <pc:picChg chg="add del mod">
          <ac:chgData name="TOBIN, SEAN" userId="16bca34c-e863-4a80-aed0-8f4f567dc541" providerId="ADAL" clId="{E7E77740-CB29-4451-B5A3-62C03D01D907}" dt="2021-07-30T08:39:57.985" v="4841" actId="21"/>
          <ac:picMkLst>
            <pc:docMk/>
            <pc:sldMk cId="1976968108" sldId="262"/>
            <ac:picMk id="5" creationId="{ABFDBFB2-A811-46D7-A405-8C919A8A3F10}"/>
          </ac:picMkLst>
        </pc:picChg>
        <pc:picChg chg="add del mod">
          <ac:chgData name="TOBIN, SEAN" userId="16bca34c-e863-4a80-aed0-8f4f567dc541" providerId="ADAL" clId="{E7E77740-CB29-4451-B5A3-62C03D01D907}" dt="2021-07-30T10:34:03.871" v="5520" actId="21"/>
          <ac:picMkLst>
            <pc:docMk/>
            <pc:sldMk cId="1976968108" sldId="262"/>
            <ac:picMk id="8" creationId="{73236993-8248-4A75-89FF-EA6822C18CA4}"/>
          </ac:picMkLst>
        </pc:picChg>
        <pc:picChg chg="add mod">
          <ac:chgData name="TOBIN, SEAN" userId="16bca34c-e863-4a80-aed0-8f4f567dc541" providerId="ADAL" clId="{E7E77740-CB29-4451-B5A3-62C03D01D907}" dt="2021-07-30T10:35:04.161" v="5534" actId="14100"/>
          <ac:picMkLst>
            <pc:docMk/>
            <pc:sldMk cId="1976968108" sldId="262"/>
            <ac:picMk id="9" creationId="{6E7072B8-36AC-447A-BD26-7F77DEF2E619}"/>
          </ac:picMkLst>
        </pc:picChg>
        <pc:picChg chg="add mod">
          <ac:chgData name="TOBIN, SEAN" userId="16bca34c-e863-4a80-aed0-8f4f567dc541" providerId="ADAL" clId="{E7E77740-CB29-4451-B5A3-62C03D01D907}" dt="2021-07-30T10:35:01.720" v="5532" actId="27614"/>
          <ac:picMkLst>
            <pc:docMk/>
            <pc:sldMk cId="1976968108" sldId="262"/>
            <ac:picMk id="13" creationId="{0DF88C80-DC3E-4EBB-BEAB-F37B19534F28}"/>
          </ac:picMkLst>
        </pc:picChg>
      </pc:sldChg>
      <pc:sldChg chg="addSp delSp modSp new mod modTransition">
        <pc:chgData name="TOBIN, SEAN" userId="16bca34c-e863-4a80-aed0-8f4f567dc541" providerId="ADAL" clId="{E7E77740-CB29-4451-B5A3-62C03D01D907}" dt="2021-07-30T11:30:30.827" v="5623"/>
        <pc:sldMkLst>
          <pc:docMk/>
          <pc:sldMk cId="2508311809" sldId="263"/>
        </pc:sldMkLst>
        <pc:spChg chg="mod">
          <ac:chgData name="TOBIN, SEAN" userId="16bca34c-e863-4a80-aed0-8f4f567dc541" providerId="ADAL" clId="{E7E77740-CB29-4451-B5A3-62C03D01D907}" dt="2021-07-29T15:20:05.140" v="1546" actId="20577"/>
          <ac:spMkLst>
            <pc:docMk/>
            <pc:sldMk cId="2508311809" sldId="263"/>
            <ac:spMk id="2" creationId="{60168F17-5498-48D8-A62E-F41AF76B3418}"/>
          </ac:spMkLst>
        </pc:spChg>
        <pc:spChg chg="del">
          <ac:chgData name="TOBIN, SEAN" userId="16bca34c-e863-4a80-aed0-8f4f567dc541" providerId="ADAL" clId="{E7E77740-CB29-4451-B5A3-62C03D01D907}" dt="2021-07-29T15:19:28.571" v="1539" actId="931"/>
          <ac:spMkLst>
            <pc:docMk/>
            <pc:sldMk cId="2508311809" sldId="263"/>
            <ac:spMk id="3" creationId="{1EACA4CD-D4B3-4275-AF9F-8720D9F27800}"/>
          </ac:spMkLst>
        </pc:spChg>
        <pc:spChg chg="add mod">
          <ac:chgData name="TOBIN, SEAN" userId="16bca34c-e863-4a80-aed0-8f4f567dc541" providerId="ADAL" clId="{E7E77740-CB29-4451-B5A3-62C03D01D907}" dt="2021-07-30T09:40:04.229" v="5435" actId="2711"/>
          <ac:spMkLst>
            <pc:docMk/>
            <pc:sldMk cId="2508311809" sldId="263"/>
            <ac:spMk id="6" creationId="{5B9B43D3-8079-4850-BFE2-2A9771C1E05D}"/>
          </ac:spMkLst>
        </pc:spChg>
        <pc:picChg chg="add mod">
          <ac:chgData name="TOBIN, SEAN" userId="16bca34c-e863-4a80-aed0-8f4f567dc541" providerId="ADAL" clId="{E7E77740-CB29-4451-B5A3-62C03D01D907}" dt="2021-07-29T15:19:39.500" v="1544" actId="1076"/>
          <ac:picMkLst>
            <pc:docMk/>
            <pc:sldMk cId="2508311809" sldId="263"/>
            <ac:picMk id="5" creationId="{D2A9C8C4-2C0D-4C27-BEA6-7E817A80E579}"/>
          </ac:picMkLst>
        </pc:picChg>
      </pc:sldChg>
      <pc:sldChg chg="addSp delSp modSp new mod modTransition">
        <pc:chgData name="TOBIN, SEAN" userId="16bca34c-e863-4a80-aed0-8f4f567dc541" providerId="ADAL" clId="{E7E77740-CB29-4451-B5A3-62C03D01D907}" dt="2021-07-30T11:30:45.300" v="5626"/>
        <pc:sldMkLst>
          <pc:docMk/>
          <pc:sldMk cId="3567393011" sldId="264"/>
        </pc:sldMkLst>
        <pc:spChg chg="mod">
          <ac:chgData name="TOBIN, SEAN" userId="16bca34c-e863-4a80-aed0-8f4f567dc541" providerId="ADAL" clId="{E7E77740-CB29-4451-B5A3-62C03D01D907}" dt="2021-07-29T15:29:56.890" v="1794" actId="20577"/>
          <ac:spMkLst>
            <pc:docMk/>
            <pc:sldMk cId="3567393011" sldId="264"/>
            <ac:spMk id="2" creationId="{F65159ED-6D00-4AC1-BEE8-FD2C329B4347}"/>
          </ac:spMkLst>
        </pc:spChg>
        <pc:spChg chg="del">
          <ac:chgData name="TOBIN, SEAN" userId="16bca34c-e863-4a80-aed0-8f4f567dc541" providerId="ADAL" clId="{E7E77740-CB29-4451-B5A3-62C03D01D907}" dt="2021-07-29T15:49:05.668" v="1795" actId="931"/>
          <ac:spMkLst>
            <pc:docMk/>
            <pc:sldMk cId="3567393011" sldId="264"/>
            <ac:spMk id="3" creationId="{BE25A158-F3E8-4BD9-85F5-9931756F358D}"/>
          </ac:spMkLst>
        </pc:spChg>
        <pc:picChg chg="add mod">
          <ac:chgData name="TOBIN, SEAN" userId="16bca34c-e863-4a80-aed0-8f4f567dc541" providerId="ADAL" clId="{E7E77740-CB29-4451-B5A3-62C03D01D907}" dt="2021-07-29T15:50:53.268" v="1827" actId="14100"/>
          <ac:picMkLst>
            <pc:docMk/>
            <pc:sldMk cId="3567393011" sldId="264"/>
            <ac:picMk id="5" creationId="{9A6669C8-AD59-419A-A697-D52AC064A861}"/>
          </ac:picMkLst>
        </pc:picChg>
        <pc:picChg chg="add del mod">
          <ac:chgData name="TOBIN, SEAN" userId="16bca34c-e863-4a80-aed0-8f4f567dc541" providerId="ADAL" clId="{E7E77740-CB29-4451-B5A3-62C03D01D907}" dt="2021-07-29T15:49:51.228" v="1808" actId="21"/>
          <ac:picMkLst>
            <pc:docMk/>
            <pc:sldMk cId="3567393011" sldId="264"/>
            <ac:picMk id="7" creationId="{69285AF1-FA37-4987-9BC6-CFE1332FEC0F}"/>
          </ac:picMkLst>
        </pc:picChg>
        <pc:picChg chg="add mod">
          <ac:chgData name="TOBIN, SEAN" userId="16bca34c-e863-4a80-aed0-8f4f567dc541" providerId="ADAL" clId="{E7E77740-CB29-4451-B5A3-62C03D01D907}" dt="2021-07-29T15:50:49.048" v="1825" actId="14100"/>
          <ac:picMkLst>
            <pc:docMk/>
            <pc:sldMk cId="3567393011" sldId="264"/>
            <ac:picMk id="9" creationId="{D8350893-A84D-4723-8334-F24F56B79993}"/>
          </ac:picMkLst>
        </pc:picChg>
      </pc:sldChg>
      <pc:sldChg chg="modSp new mod modTransition">
        <pc:chgData name="TOBIN, SEAN" userId="16bca34c-e863-4a80-aed0-8f4f567dc541" providerId="ADAL" clId="{E7E77740-CB29-4451-B5A3-62C03D01D907}" dt="2021-07-30T11:52:20.013" v="5803" actId="20578"/>
        <pc:sldMkLst>
          <pc:docMk/>
          <pc:sldMk cId="3601511984" sldId="265"/>
        </pc:sldMkLst>
        <pc:spChg chg="mod">
          <ac:chgData name="TOBIN, SEAN" userId="16bca34c-e863-4a80-aed0-8f4f567dc541" providerId="ADAL" clId="{E7E77740-CB29-4451-B5A3-62C03D01D907}" dt="2021-07-29T17:08:44.970" v="1894" actId="20577"/>
          <ac:spMkLst>
            <pc:docMk/>
            <pc:sldMk cId="3601511984" sldId="265"/>
            <ac:spMk id="2" creationId="{E0BB795B-19D2-47AD-9757-2DD3DF6F6C4A}"/>
          </ac:spMkLst>
        </pc:spChg>
        <pc:spChg chg="mod">
          <ac:chgData name="TOBIN, SEAN" userId="16bca34c-e863-4a80-aed0-8f4f567dc541" providerId="ADAL" clId="{E7E77740-CB29-4451-B5A3-62C03D01D907}" dt="2021-07-30T11:52:20.013" v="5803" actId="20578"/>
          <ac:spMkLst>
            <pc:docMk/>
            <pc:sldMk cId="3601511984" sldId="265"/>
            <ac:spMk id="3" creationId="{4137B573-4DB1-46CC-B7A8-2447CFEE2C48}"/>
          </ac:spMkLst>
        </pc:spChg>
      </pc:sldChg>
      <pc:sldChg chg="modSp new mod modTransition">
        <pc:chgData name="TOBIN, SEAN" userId="16bca34c-e863-4a80-aed0-8f4f567dc541" providerId="ADAL" clId="{E7E77740-CB29-4451-B5A3-62C03D01D907}" dt="2021-07-30T11:30:54.246" v="5628"/>
        <pc:sldMkLst>
          <pc:docMk/>
          <pc:sldMk cId="2946492233" sldId="266"/>
        </pc:sldMkLst>
        <pc:spChg chg="mod">
          <ac:chgData name="TOBIN, SEAN" userId="16bca34c-e863-4a80-aed0-8f4f567dc541" providerId="ADAL" clId="{E7E77740-CB29-4451-B5A3-62C03D01D907}" dt="2021-07-29T17:35:20.621" v="2494" actId="20577"/>
          <ac:spMkLst>
            <pc:docMk/>
            <pc:sldMk cId="2946492233" sldId="266"/>
            <ac:spMk id="2" creationId="{AB05192C-3693-4C82-80EC-E79FC23C7CB9}"/>
          </ac:spMkLst>
        </pc:spChg>
        <pc:spChg chg="mod">
          <ac:chgData name="TOBIN, SEAN" userId="16bca34c-e863-4a80-aed0-8f4f567dc541" providerId="ADAL" clId="{E7E77740-CB29-4451-B5A3-62C03D01D907}" dt="2021-07-30T09:40:25.386" v="5437" actId="2711"/>
          <ac:spMkLst>
            <pc:docMk/>
            <pc:sldMk cId="2946492233" sldId="266"/>
            <ac:spMk id="3" creationId="{919FD6B8-BE5B-4B71-B36B-C95D19083B79}"/>
          </ac:spMkLst>
        </pc:spChg>
      </pc:sldChg>
      <pc:sldChg chg="addSp delSp modSp new mod modTransition modAnim">
        <pc:chgData name="TOBIN, SEAN" userId="16bca34c-e863-4a80-aed0-8f4f567dc541" providerId="ADAL" clId="{E7E77740-CB29-4451-B5A3-62C03D01D907}" dt="2021-07-30T11:31:00.700" v="5629"/>
        <pc:sldMkLst>
          <pc:docMk/>
          <pc:sldMk cId="31441349" sldId="267"/>
        </pc:sldMkLst>
        <pc:spChg chg="mod">
          <ac:chgData name="TOBIN, SEAN" userId="16bca34c-e863-4a80-aed0-8f4f567dc541" providerId="ADAL" clId="{E7E77740-CB29-4451-B5A3-62C03D01D907}" dt="2021-07-30T10:33:41.611" v="5504" actId="20577"/>
          <ac:spMkLst>
            <pc:docMk/>
            <pc:sldMk cId="31441349" sldId="267"/>
            <ac:spMk id="2" creationId="{DF0BD98C-0C53-4AE0-9187-5562F177E9FF}"/>
          </ac:spMkLst>
        </pc:spChg>
        <pc:spChg chg="del">
          <ac:chgData name="TOBIN, SEAN" userId="16bca34c-e863-4a80-aed0-8f4f567dc541" providerId="ADAL" clId="{E7E77740-CB29-4451-B5A3-62C03D01D907}" dt="2021-07-29T18:46:38.696" v="3085" actId="931"/>
          <ac:spMkLst>
            <pc:docMk/>
            <pc:sldMk cId="31441349" sldId="267"/>
            <ac:spMk id="3" creationId="{54503840-480E-4223-B548-F652D4A98242}"/>
          </ac:spMkLst>
        </pc:spChg>
        <pc:spChg chg="add del mod">
          <ac:chgData name="TOBIN, SEAN" userId="16bca34c-e863-4a80-aed0-8f4f567dc541" providerId="ADAL" clId="{E7E77740-CB29-4451-B5A3-62C03D01D907}" dt="2021-07-30T08:43:08.837" v="4844" actId="931"/>
          <ac:spMkLst>
            <pc:docMk/>
            <pc:sldMk cId="31441349" sldId="267"/>
            <ac:spMk id="9" creationId="{07BE8CCD-31C0-47D7-ABDF-DDCD3B96CC72}"/>
          </ac:spMkLst>
        </pc:spChg>
        <pc:picChg chg="add del mod">
          <ac:chgData name="TOBIN, SEAN" userId="16bca34c-e863-4a80-aed0-8f4f567dc541" providerId="ADAL" clId="{E7E77740-CB29-4451-B5A3-62C03D01D907}" dt="2021-07-30T08:40:02.258" v="4842" actId="21"/>
          <ac:picMkLst>
            <pc:docMk/>
            <pc:sldMk cId="31441349" sldId="267"/>
            <ac:picMk id="5" creationId="{68E60265-89EA-4CF9-95DE-192BC5C4602C}"/>
          </ac:picMkLst>
        </pc:picChg>
        <pc:picChg chg="add del mod">
          <ac:chgData name="TOBIN, SEAN" userId="16bca34c-e863-4a80-aed0-8f4f567dc541" providerId="ADAL" clId="{E7E77740-CB29-4451-B5A3-62C03D01D907}" dt="2021-07-30T08:40:05.464" v="4843" actId="21"/>
          <ac:picMkLst>
            <pc:docMk/>
            <pc:sldMk cId="31441349" sldId="267"/>
            <ac:picMk id="7" creationId="{0DFFF1ED-3201-4044-8E88-2294EC4BFA64}"/>
          </ac:picMkLst>
        </pc:picChg>
        <pc:picChg chg="add mod">
          <ac:chgData name="TOBIN, SEAN" userId="16bca34c-e863-4a80-aed0-8f4f567dc541" providerId="ADAL" clId="{E7E77740-CB29-4451-B5A3-62C03D01D907}" dt="2021-07-30T08:43:37.467" v="4852" actId="1076"/>
          <ac:picMkLst>
            <pc:docMk/>
            <pc:sldMk cId="31441349" sldId="267"/>
            <ac:picMk id="11" creationId="{304CF4CF-16D1-4397-A071-A60E4C8B5450}"/>
          </ac:picMkLst>
        </pc:picChg>
        <pc:picChg chg="add del mod">
          <ac:chgData name="TOBIN, SEAN" userId="16bca34c-e863-4a80-aed0-8f4f567dc541" providerId="ADAL" clId="{E7E77740-CB29-4451-B5A3-62C03D01D907}" dt="2021-07-30T10:34:09.428" v="5521" actId="21"/>
          <ac:picMkLst>
            <pc:docMk/>
            <pc:sldMk cId="31441349" sldId="267"/>
            <ac:picMk id="13" creationId="{34D6B23D-CD5B-4C75-8E73-063A9EC70F3E}"/>
          </ac:picMkLst>
        </pc:picChg>
        <pc:picChg chg="add mod">
          <ac:chgData name="TOBIN, SEAN" userId="16bca34c-e863-4a80-aed0-8f4f567dc541" providerId="ADAL" clId="{E7E77740-CB29-4451-B5A3-62C03D01D907}" dt="2021-07-30T10:34:40.951" v="5528" actId="14100"/>
          <ac:picMkLst>
            <pc:docMk/>
            <pc:sldMk cId="31441349" sldId="267"/>
            <ac:picMk id="14" creationId="{A327DC07-74ED-49F9-9CD3-38E944EEF963}"/>
          </ac:picMkLst>
        </pc:picChg>
      </pc:sldChg>
      <pc:sldChg chg="new del">
        <pc:chgData name="TOBIN, SEAN" userId="16bca34c-e863-4a80-aed0-8f4f567dc541" providerId="ADAL" clId="{E7E77740-CB29-4451-B5A3-62C03D01D907}" dt="2021-07-29T17:35:27.912" v="2496" actId="2696"/>
        <pc:sldMkLst>
          <pc:docMk/>
          <pc:sldMk cId="2709306139" sldId="268"/>
        </pc:sldMkLst>
      </pc:sldChg>
      <pc:sldChg chg="modSp new mod modTransition">
        <pc:chgData name="TOBIN, SEAN" userId="16bca34c-e863-4a80-aed0-8f4f567dc541" providerId="ADAL" clId="{E7E77740-CB29-4451-B5A3-62C03D01D907}" dt="2021-07-30T11:31:12.165" v="5630"/>
        <pc:sldMkLst>
          <pc:docMk/>
          <pc:sldMk cId="4052957758" sldId="268"/>
        </pc:sldMkLst>
        <pc:spChg chg="mod">
          <ac:chgData name="TOBIN, SEAN" userId="16bca34c-e863-4a80-aed0-8f4f567dc541" providerId="ADAL" clId="{E7E77740-CB29-4451-B5A3-62C03D01D907}" dt="2021-07-29T18:50:01.141" v="3192" actId="20577"/>
          <ac:spMkLst>
            <pc:docMk/>
            <pc:sldMk cId="4052957758" sldId="268"/>
            <ac:spMk id="2" creationId="{4654B1B8-157F-43C2-81FB-3DEC3DEAC3BA}"/>
          </ac:spMkLst>
        </pc:spChg>
        <pc:spChg chg="mod">
          <ac:chgData name="TOBIN, SEAN" userId="16bca34c-e863-4a80-aed0-8f4f567dc541" providerId="ADAL" clId="{E7E77740-CB29-4451-B5A3-62C03D01D907}" dt="2021-07-30T09:40:35.635" v="5439" actId="27636"/>
          <ac:spMkLst>
            <pc:docMk/>
            <pc:sldMk cId="4052957758" sldId="268"/>
            <ac:spMk id="3" creationId="{D22A41F8-F882-4193-AE40-DA57F8A0F359}"/>
          </ac:spMkLst>
        </pc:spChg>
      </pc:sldChg>
      <pc:sldChg chg="modSp new mod">
        <pc:chgData name="TOBIN, SEAN" userId="16bca34c-e863-4a80-aed0-8f4f567dc541" providerId="ADAL" clId="{E7E77740-CB29-4451-B5A3-62C03D01D907}" dt="2021-07-30T09:40:56.856" v="5465" actId="20577"/>
        <pc:sldMkLst>
          <pc:docMk/>
          <pc:sldMk cId="1632750898" sldId="269"/>
        </pc:sldMkLst>
        <pc:spChg chg="mod">
          <ac:chgData name="TOBIN, SEAN" userId="16bca34c-e863-4a80-aed0-8f4f567dc541" providerId="ADAL" clId="{E7E77740-CB29-4451-B5A3-62C03D01D907}" dt="2021-07-29T19:09:06.991" v="4146" actId="20577"/>
          <ac:spMkLst>
            <pc:docMk/>
            <pc:sldMk cId="1632750898" sldId="269"/>
            <ac:spMk id="2" creationId="{0F226545-C8F5-4FA8-84AF-6F93F922053C}"/>
          </ac:spMkLst>
        </pc:spChg>
        <pc:spChg chg="mod">
          <ac:chgData name="TOBIN, SEAN" userId="16bca34c-e863-4a80-aed0-8f4f567dc541" providerId="ADAL" clId="{E7E77740-CB29-4451-B5A3-62C03D01D907}" dt="2021-07-30T09:40:56.856" v="5465" actId="20577"/>
          <ac:spMkLst>
            <pc:docMk/>
            <pc:sldMk cId="1632750898" sldId="269"/>
            <ac:spMk id="3" creationId="{BFB6C630-5A6E-41E1-A11A-29ACD3A94E7A}"/>
          </ac:spMkLst>
        </pc:spChg>
      </pc:sldChg>
      <pc:sldChg chg="addSp delSp modSp new mod modTransition delAnim modAnim">
        <pc:chgData name="TOBIN, SEAN" userId="16bca34c-e863-4a80-aed0-8f4f567dc541" providerId="ADAL" clId="{E7E77740-CB29-4451-B5A3-62C03D01D907}" dt="2021-07-30T11:31:17.805" v="5631"/>
        <pc:sldMkLst>
          <pc:docMk/>
          <pc:sldMk cId="1333815417" sldId="270"/>
        </pc:sldMkLst>
        <pc:spChg chg="mod">
          <ac:chgData name="TOBIN, SEAN" userId="16bca34c-e863-4a80-aed0-8f4f567dc541" providerId="ADAL" clId="{E7E77740-CB29-4451-B5A3-62C03D01D907}" dt="2021-07-30T09:18:26.911" v="4986" actId="20577"/>
          <ac:spMkLst>
            <pc:docMk/>
            <pc:sldMk cId="1333815417" sldId="270"/>
            <ac:spMk id="2" creationId="{F1E53CD2-7AFA-449D-9F1B-FC3C15EE49C9}"/>
          </ac:spMkLst>
        </pc:spChg>
        <pc:spChg chg="del">
          <ac:chgData name="TOBIN, SEAN" userId="16bca34c-e863-4a80-aed0-8f4f567dc541" providerId="ADAL" clId="{E7E77740-CB29-4451-B5A3-62C03D01D907}" dt="2021-07-30T09:14:59.790" v="4923"/>
          <ac:spMkLst>
            <pc:docMk/>
            <pc:sldMk cId="1333815417" sldId="270"/>
            <ac:spMk id="3" creationId="{FC035513-5A93-4A29-8103-7F6701F633D7}"/>
          </ac:spMkLst>
        </pc:spChg>
        <pc:spChg chg="add del mod">
          <ac:chgData name="TOBIN, SEAN" userId="16bca34c-e863-4a80-aed0-8f4f567dc541" providerId="ADAL" clId="{E7E77740-CB29-4451-B5A3-62C03D01D907}" dt="2021-07-30T09:17:44.022" v="4925"/>
          <ac:spMkLst>
            <pc:docMk/>
            <pc:sldMk cId="1333815417" sldId="270"/>
            <ac:spMk id="6" creationId="{62A66F5A-F5EA-4000-A2DE-CB6116666FA8}"/>
          </ac:spMkLst>
        </pc:spChg>
        <pc:picChg chg="add del mod">
          <ac:chgData name="TOBIN, SEAN" userId="16bca34c-e863-4a80-aed0-8f4f567dc541" providerId="ADAL" clId="{E7E77740-CB29-4451-B5A3-62C03D01D907}" dt="2021-07-30T09:17:39.132" v="4924" actId="21"/>
          <ac:picMkLst>
            <pc:docMk/>
            <pc:sldMk cId="1333815417" sldId="270"/>
            <ac:picMk id="4" creationId="{3BD396B1-0C92-444F-B922-15823F3741FA}"/>
          </ac:picMkLst>
        </pc:picChg>
        <pc:picChg chg="add mod">
          <ac:chgData name="TOBIN, SEAN" userId="16bca34c-e863-4a80-aed0-8f4f567dc541" providerId="ADAL" clId="{E7E77740-CB29-4451-B5A3-62C03D01D907}" dt="2021-07-30T09:17:44.022" v="4925"/>
          <ac:picMkLst>
            <pc:docMk/>
            <pc:sldMk cId="1333815417" sldId="270"/>
            <ac:picMk id="7" creationId="{AEA7F043-B355-4C33-AEEB-D37D821C20CA}"/>
          </ac:picMkLst>
        </pc:picChg>
      </pc:sldChg>
      <pc:sldChg chg="modSp new mod modTransition">
        <pc:chgData name="TOBIN, SEAN" userId="16bca34c-e863-4a80-aed0-8f4f567dc541" providerId="ADAL" clId="{E7E77740-CB29-4451-B5A3-62C03D01D907}" dt="2021-07-30T11:30:05.479" v="5619"/>
        <pc:sldMkLst>
          <pc:docMk/>
          <pc:sldMk cId="794089524" sldId="271"/>
        </pc:sldMkLst>
        <pc:spChg chg="mod">
          <ac:chgData name="TOBIN, SEAN" userId="16bca34c-e863-4a80-aed0-8f4f567dc541" providerId="ADAL" clId="{E7E77740-CB29-4451-B5A3-62C03D01D907}" dt="2021-07-30T09:19:36.993" v="5018" actId="20577"/>
          <ac:spMkLst>
            <pc:docMk/>
            <pc:sldMk cId="794089524" sldId="271"/>
            <ac:spMk id="2" creationId="{26561C52-1C99-4745-ABD8-5B646164A571}"/>
          </ac:spMkLst>
        </pc:spChg>
        <pc:spChg chg="mod">
          <ac:chgData name="TOBIN, SEAN" userId="16bca34c-e863-4a80-aed0-8f4f567dc541" providerId="ADAL" clId="{E7E77740-CB29-4451-B5A3-62C03D01D907}" dt="2021-07-30T09:39:18.033" v="5430" actId="27636"/>
          <ac:spMkLst>
            <pc:docMk/>
            <pc:sldMk cId="794089524" sldId="271"/>
            <ac:spMk id="3" creationId="{F8283FC4-E06D-4535-B744-4F4056736806}"/>
          </ac:spMkLst>
        </pc:spChg>
      </pc:sldChg>
      <pc:sldChg chg="addSp delSp modSp new mod modAnim">
        <pc:chgData name="TOBIN, SEAN" userId="16bca34c-e863-4a80-aed0-8f4f567dc541" providerId="ADAL" clId="{E7E77740-CB29-4451-B5A3-62C03D01D907}" dt="2021-07-30T10:38:11.386" v="5579" actId="14100"/>
        <pc:sldMkLst>
          <pc:docMk/>
          <pc:sldMk cId="395781453" sldId="272"/>
        </pc:sldMkLst>
        <pc:spChg chg="mod">
          <ac:chgData name="TOBIN, SEAN" userId="16bca34c-e863-4a80-aed0-8f4f567dc541" providerId="ADAL" clId="{E7E77740-CB29-4451-B5A3-62C03D01D907}" dt="2021-07-30T10:35:42.780" v="5567" actId="20577"/>
          <ac:spMkLst>
            <pc:docMk/>
            <pc:sldMk cId="395781453" sldId="272"/>
            <ac:spMk id="2" creationId="{BB744ADA-F7C7-44F4-A63F-23019186191E}"/>
          </ac:spMkLst>
        </pc:spChg>
        <pc:spChg chg="del">
          <ac:chgData name="TOBIN, SEAN" userId="16bca34c-e863-4a80-aed0-8f4f567dc541" providerId="ADAL" clId="{E7E77740-CB29-4451-B5A3-62C03D01D907}" dt="2021-07-30T10:37:32.671" v="5568" actId="931"/>
          <ac:spMkLst>
            <pc:docMk/>
            <pc:sldMk cId="395781453" sldId="272"/>
            <ac:spMk id="3" creationId="{CBFC5881-507A-4190-9928-FC06CBAA1456}"/>
          </ac:spMkLst>
        </pc:spChg>
        <pc:picChg chg="add del mod">
          <ac:chgData name="TOBIN, SEAN" userId="16bca34c-e863-4a80-aed0-8f4f567dc541" providerId="ADAL" clId="{E7E77740-CB29-4451-B5A3-62C03D01D907}" dt="2021-07-30T10:35:22.291" v="5537"/>
          <ac:picMkLst>
            <pc:docMk/>
            <pc:sldMk cId="395781453" sldId="272"/>
            <ac:picMk id="4" creationId="{25F3484C-A578-4A02-8834-149372989736}"/>
          </ac:picMkLst>
        </pc:picChg>
        <pc:picChg chg="add mod">
          <ac:chgData name="TOBIN, SEAN" userId="16bca34c-e863-4a80-aed0-8f4f567dc541" providerId="ADAL" clId="{E7E77740-CB29-4451-B5A3-62C03D01D907}" dt="2021-07-30T10:37:36.807" v="5572" actId="14100"/>
          <ac:picMkLst>
            <pc:docMk/>
            <pc:sldMk cId="395781453" sldId="272"/>
            <ac:picMk id="6" creationId="{F52A08C7-ED56-435D-A012-850EFD90384F}"/>
          </ac:picMkLst>
        </pc:picChg>
        <pc:picChg chg="add mod">
          <ac:chgData name="TOBIN, SEAN" userId="16bca34c-e863-4a80-aed0-8f4f567dc541" providerId="ADAL" clId="{E7E77740-CB29-4451-B5A3-62C03D01D907}" dt="2021-07-30T10:38:11.386" v="5579" actId="14100"/>
          <ac:picMkLst>
            <pc:docMk/>
            <pc:sldMk cId="395781453" sldId="272"/>
            <ac:picMk id="7" creationId="{F0B5A8E2-8D4D-49E5-AC07-D73CA85ECB0C}"/>
          </ac:picMkLst>
        </pc:picChg>
      </pc:sldChg>
      <pc:sldChg chg="addSp delSp modSp new mod">
        <pc:chgData name="TOBIN, SEAN" userId="16bca34c-e863-4a80-aed0-8f4f567dc541" providerId="ADAL" clId="{E7E77740-CB29-4451-B5A3-62C03D01D907}" dt="2021-07-30T11:28:23.068" v="5606" actId="14100"/>
        <pc:sldMkLst>
          <pc:docMk/>
          <pc:sldMk cId="1506306134" sldId="273"/>
        </pc:sldMkLst>
        <pc:spChg chg="mod">
          <ac:chgData name="TOBIN, SEAN" userId="16bca34c-e863-4a80-aed0-8f4f567dc541" providerId="ADAL" clId="{E7E77740-CB29-4451-B5A3-62C03D01D907}" dt="2021-07-30T11:27:25.235" v="5590" actId="20577"/>
          <ac:spMkLst>
            <pc:docMk/>
            <pc:sldMk cId="1506306134" sldId="273"/>
            <ac:spMk id="2" creationId="{84FA6B94-29A7-422A-B1FC-37F27700363F}"/>
          </ac:spMkLst>
        </pc:spChg>
        <pc:spChg chg="del">
          <ac:chgData name="TOBIN, SEAN" userId="16bca34c-e863-4a80-aed0-8f4f567dc541" providerId="ADAL" clId="{E7E77740-CB29-4451-B5A3-62C03D01D907}" dt="2021-07-30T11:27:36.506" v="5591" actId="931"/>
          <ac:spMkLst>
            <pc:docMk/>
            <pc:sldMk cId="1506306134" sldId="273"/>
            <ac:spMk id="3" creationId="{C8537009-84C8-4515-800C-D7169128BA67}"/>
          </ac:spMkLst>
        </pc:spChg>
        <pc:picChg chg="add mod">
          <ac:chgData name="TOBIN, SEAN" userId="16bca34c-e863-4a80-aed0-8f4f567dc541" providerId="ADAL" clId="{E7E77740-CB29-4451-B5A3-62C03D01D907}" dt="2021-07-30T11:27:44.906" v="5597" actId="14100"/>
          <ac:picMkLst>
            <pc:docMk/>
            <pc:sldMk cId="1506306134" sldId="273"/>
            <ac:picMk id="5" creationId="{975F331C-F61F-4B32-80DF-47B6C9BF4465}"/>
          </ac:picMkLst>
        </pc:picChg>
        <pc:picChg chg="add mod">
          <ac:chgData name="TOBIN, SEAN" userId="16bca34c-e863-4a80-aed0-8f4f567dc541" providerId="ADAL" clId="{E7E77740-CB29-4451-B5A3-62C03D01D907}" dt="2021-07-30T11:28:23.068" v="5606" actId="14100"/>
          <ac:picMkLst>
            <pc:docMk/>
            <pc:sldMk cId="1506306134" sldId="273"/>
            <ac:picMk id="7" creationId="{55EA1645-D164-4AE2-A4FB-814C97B0C21F}"/>
          </ac:picMkLst>
        </pc:picChg>
      </pc:sldChg>
      <pc:sldChg chg="modSp new mod modTransition">
        <pc:chgData name="TOBIN, SEAN" userId="16bca34c-e863-4a80-aed0-8f4f567dc541" providerId="ADAL" clId="{E7E77740-CB29-4451-B5A3-62C03D01D907}" dt="2021-08-10T09:31:32.599" v="6528" actId="20577"/>
        <pc:sldMkLst>
          <pc:docMk/>
          <pc:sldMk cId="1237671879" sldId="274"/>
        </pc:sldMkLst>
        <pc:spChg chg="mod">
          <ac:chgData name="TOBIN, SEAN" userId="16bca34c-e863-4a80-aed0-8f4f567dc541" providerId="ADAL" clId="{E7E77740-CB29-4451-B5A3-62C03D01D907}" dt="2021-08-10T08:55:41.219" v="5877" actId="20577"/>
          <ac:spMkLst>
            <pc:docMk/>
            <pc:sldMk cId="1237671879" sldId="274"/>
            <ac:spMk id="2" creationId="{427542DD-A140-4B8C-9616-8E8CAA91E92F}"/>
          </ac:spMkLst>
        </pc:spChg>
        <pc:spChg chg="mod">
          <ac:chgData name="TOBIN, SEAN" userId="16bca34c-e863-4a80-aed0-8f4f567dc541" providerId="ADAL" clId="{E7E77740-CB29-4451-B5A3-62C03D01D907}" dt="2021-08-10T09:31:32.599" v="6528" actId="20577"/>
          <ac:spMkLst>
            <pc:docMk/>
            <pc:sldMk cId="1237671879" sldId="274"/>
            <ac:spMk id="3" creationId="{1349B6B6-CD46-451C-A97C-D495322F874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FA99FB-5674-4BC5-949F-8D45EC167511}"/>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5" name="Footer Placeholder 4">
            <a:extLst>
              <a:ext uri="{FF2B5EF4-FFF2-40B4-BE49-F238E27FC236}">
                <a16:creationId xmlns:a16="http://schemas.microsoft.com/office/drawing/2014/main" xmlns=""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6258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AC2BB8-59E0-4EB2-B3BE-59D8641EE133}"/>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5" name="Footer Placeholder 4">
            <a:extLst>
              <a:ext uri="{FF2B5EF4-FFF2-40B4-BE49-F238E27FC236}">
                <a16:creationId xmlns:a16="http://schemas.microsoft.com/office/drawing/2014/main" xmlns=""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6598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61CC7-F5B1-464A-8127-60645FB21081}"/>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5" name="Footer Placeholder 4">
            <a:extLst>
              <a:ext uri="{FF2B5EF4-FFF2-40B4-BE49-F238E27FC236}">
                <a16:creationId xmlns:a16="http://schemas.microsoft.com/office/drawing/2014/main" xmlns=""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8717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CDB9DB-9E62-4292-915C-1DD4134740DB}"/>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5" name="Footer Placeholder 4">
            <a:extLst>
              <a:ext uri="{FF2B5EF4-FFF2-40B4-BE49-F238E27FC236}">
                <a16:creationId xmlns:a16="http://schemas.microsoft.com/office/drawing/2014/main" xmlns=""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6048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EC43B56-4DC7-490B-AEFD-55ED1ECFF82E}"/>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5" name="Footer Placeholder 4">
            <a:extLst>
              <a:ext uri="{FF2B5EF4-FFF2-40B4-BE49-F238E27FC236}">
                <a16:creationId xmlns:a16="http://schemas.microsoft.com/office/drawing/2014/main" xmlns=""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5332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ED84EB-AF90-4F19-A376-0FE5E50F9EA5}"/>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6" name="Footer Placeholder 5">
            <a:extLst>
              <a:ext uri="{FF2B5EF4-FFF2-40B4-BE49-F238E27FC236}">
                <a16:creationId xmlns:a16="http://schemas.microsoft.com/office/drawing/2014/main" xmlns=""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1378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BEC63-51D3-4C70-B804-BE9EF765AD21}"/>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8" name="Footer Placeholder 7">
            <a:extLst>
              <a:ext uri="{FF2B5EF4-FFF2-40B4-BE49-F238E27FC236}">
                <a16:creationId xmlns:a16="http://schemas.microsoft.com/office/drawing/2014/main" xmlns=""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3338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F739AE-8101-4C18-8CF3-911BDF3978A8}"/>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4" name="Footer Placeholder 3">
            <a:extLst>
              <a:ext uri="{FF2B5EF4-FFF2-40B4-BE49-F238E27FC236}">
                <a16:creationId xmlns:a16="http://schemas.microsoft.com/office/drawing/2014/main" xmlns=""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557983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0AE8D9-9B42-438E-ADA6-CCFE45788460}"/>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3" name="Footer Placeholder 2">
            <a:extLst>
              <a:ext uri="{FF2B5EF4-FFF2-40B4-BE49-F238E27FC236}">
                <a16:creationId xmlns:a16="http://schemas.microsoft.com/office/drawing/2014/main" xmlns=""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0000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21D993-DEDD-470E-B48B-CB053A55A119}"/>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6" name="Footer Placeholder 5">
            <a:extLst>
              <a:ext uri="{FF2B5EF4-FFF2-40B4-BE49-F238E27FC236}">
                <a16:creationId xmlns:a16="http://schemas.microsoft.com/office/drawing/2014/main" xmlns=""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7328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13918A-7F23-4C72-8E80-591324A3046C}"/>
              </a:ext>
            </a:extLst>
          </p:cNvPr>
          <p:cNvSpPr>
            <a:spLocks noGrp="1"/>
          </p:cNvSpPr>
          <p:nvPr>
            <p:ph type="dt" sz="half" idx="10"/>
          </p:nvPr>
        </p:nvSpPr>
        <p:spPr/>
        <p:txBody>
          <a:bodyPr/>
          <a:lstStyle/>
          <a:p>
            <a:fld id="{76969C88-B244-455D-A017-012B25B1ACDD}" type="datetimeFigureOut">
              <a:rPr lang="en-US" smtClean="0"/>
              <a:t>8/10/2021</a:t>
            </a:fld>
            <a:endParaRPr lang="en-US"/>
          </a:p>
        </p:txBody>
      </p:sp>
      <p:sp>
        <p:nvSpPr>
          <p:cNvPr id="6" name="Footer Placeholder 5">
            <a:extLst>
              <a:ext uri="{FF2B5EF4-FFF2-40B4-BE49-F238E27FC236}">
                <a16:creationId xmlns:a16="http://schemas.microsoft.com/office/drawing/2014/main" xmlns=""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6173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xmlns=""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xmlns=""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xmlns=""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8/10/2021</a:t>
            </a:fld>
            <a:endParaRPr lang="en-US"/>
          </a:p>
        </p:txBody>
      </p:sp>
      <p:sp>
        <p:nvSpPr>
          <p:cNvPr id="5" name="Footer Placeholder 4">
            <a:extLst>
              <a:ext uri="{FF2B5EF4-FFF2-40B4-BE49-F238E27FC236}">
                <a16:creationId xmlns:a16="http://schemas.microsoft.com/office/drawing/2014/main" xmlns=""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xmlns=""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02719957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xmlns="" id="{7A18C9FB-EC4C-4DAE-8F7D-C6E5AF607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6" name="Picture 3">
            <a:extLst>
              <a:ext uri="{FF2B5EF4-FFF2-40B4-BE49-F238E27FC236}">
                <a16:creationId xmlns:a16="http://schemas.microsoft.com/office/drawing/2014/main" xmlns="" id="{E8F275D3-5E70-4524-9809-1F0866B37E4B}"/>
              </a:ext>
            </a:extLst>
          </p:cNvPr>
          <p:cNvPicPr>
            <a:picLocks noChangeAspect="1"/>
          </p:cNvPicPr>
          <p:nvPr/>
        </p:nvPicPr>
        <p:blipFill rotWithShape="1">
          <a:blip r:embed="rId2"/>
          <a:srcRect t="8126" b="12369"/>
          <a:stretch/>
        </p:blipFill>
        <p:spPr>
          <a:xfrm>
            <a:off x="20" y="-1"/>
            <a:ext cx="12191980" cy="6858001"/>
          </a:xfrm>
          <a:custGeom>
            <a:avLst/>
            <a:gdLst/>
            <a:ahLst/>
            <a:cxnLst/>
            <a:rect l="l" t="t" r="r" b="b"/>
            <a:pathLst>
              <a:path w="12191999" h="6857999">
                <a:moveTo>
                  <a:pt x="0" y="0"/>
                </a:moveTo>
                <a:lnTo>
                  <a:pt x="12191999" y="0"/>
                </a:lnTo>
                <a:lnTo>
                  <a:pt x="12191999" y="6857999"/>
                </a:lnTo>
                <a:lnTo>
                  <a:pt x="4628129" y="6857999"/>
                </a:lnTo>
                <a:lnTo>
                  <a:pt x="4734519" y="6819371"/>
                </a:lnTo>
                <a:cubicBezTo>
                  <a:pt x="4938119" y="6741181"/>
                  <a:pt x="5132935" y="6652933"/>
                  <a:pt x="5315781" y="6551721"/>
                </a:cubicBezTo>
                <a:cubicBezTo>
                  <a:pt x="6619811" y="5830059"/>
                  <a:pt x="6364610" y="4934281"/>
                  <a:pt x="6058656" y="3948664"/>
                </a:cubicBezTo>
                <a:cubicBezTo>
                  <a:pt x="5601502" y="2476708"/>
                  <a:pt x="4958009" y="1222984"/>
                  <a:pt x="2540911" y="827627"/>
                </a:cubicBezTo>
                <a:cubicBezTo>
                  <a:pt x="1760946" y="699982"/>
                  <a:pt x="986522" y="591203"/>
                  <a:pt x="238021" y="541759"/>
                </a:cubicBezTo>
                <a:lnTo>
                  <a:pt x="0" y="529223"/>
                </a:lnTo>
                <a:close/>
              </a:path>
            </a:pathLst>
          </a:custGeom>
        </p:spPr>
      </p:pic>
      <p:sp>
        <p:nvSpPr>
          <p:cNvPr id="27" name="Freeform: Shape 10">
            <a:extLst>
              <a:ext uri="{FF2B5EF4-FFF2-40B4-BE49-F238E27FC236}">
                <a16:creationId xmlns:a16="http://schemas.microsoft.com/office/drawing/2014/main" xmlns="" id="{3B2B1500-BB55-471C-8A9E-67288297EC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2">
            <a:extLst>
              <a:ext uri="{FF2B5EF4-FFF2-40B4-BE49-F238E27FC236}">
                <a16:creationId xmlns:a16="http://schemas.microsoft.com/office/drawing/2014/main" xmlns="" id="{3045E22C-A99D-41BB-AF14-EF1B1E745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Subtitle 2">
            <a:extLst>
              <a:ext uri="{FF2B5EF4-FFF2-40B4-BE49-F238E27FC236}">
                <a16:creationId xmlns:a16="http://schemas.microsoft.com/office/drawing/2014/main" xmlns="" id="{4BFC8F25-B4DD-4DD5-BD1E-40C4928E9231}"/>
              </a:ext>
            </a:extLst>
          </p:cNvPr>
          <p:cNvSpPr>
            <a:spLocks noGrp="1"/>
          </p:cNvSpPr>
          <p:nvPr>
            <p:ph type="subTitle" idx="1"/>
          </p:nvPr>
        </p:nvSpPr>
        <p:spPr>
          <a:xfrm>
            <a:off x="762000" y="4571999"/>
            <a:ext cx="4572000" cy="1524000"/>
          </a:xfrm>
        </p:spPr>
        <p:txBody>
          <a:bodyPr anchor="b">
            <a:normAutofit fontScale="92500"/>
          </a:bodyPr>
          <a:lstStyle/>
          <a:p>
            <a:pPr algn="l">
              <a:lnSpc>
                <a:spcPct val="115000"/>
              </a:lnSpc>
            </a:pPr>
            <a:endParaRPr lang="en-GB" dirty="0"/>
          </a:p>
          <a:p>
            <a:pPr algn="l">
              <a:lnSpc>
                <a:spcPct val="115000"/>
              </a:lnSpc>
            </a:pPr>
            <a:r>
              <a:rPr lang="en-GB" dirty="0">
                <a:latin typeface="Algerian" panose="04020705040A02060702" pitchFamily="82" charset="0"/>
              </a:rPr>
              <a:t>An analysis of the angular motion of a discrete system</a:t>
            </a:r>
            <a:endParaRPr lang="en-IE" dirty="0">
              <a:latin typeface="Algerian" panose="04020705040A02060702" pitchFamily="82" charset="0"/>
            </a:endParaRPr>
          </a:p>
        </p:txBody>
      </p:sp>
      <p:sp>
        <p:nvSpPr>
          <p:cNvPr id="2" name="Title 1">
            <a:extLst>
              <a:ext uri="{FF2B5EF4-FFF2-40B4-BE49-F238E27FC236}">
                <a16:creationId xmlns:a16="http://schemas.microsoft.com/office/drawing/2014/main" xmlns="" id="{B000B7BA-C5CC-4C3D-9EA7-14ACCE186195}"/>
              </a:ext>
            </a:extLst>
          </p:cNvPr>
          <p:cNvSpPr>
            <a:spLocks noGrp="1"/>
          </p:cNvSpPr>
          <p:nvPr>
            <p:ph type="ctrTitle"/>
          </p:nvPr>
        </p:nvSpPr>
        <p:spPr>
          <a:xfrm>
            <a:off x="762000" y="2299787"/>
            <a:ext cx="4572000" cy="2286000"/>
          </a:xfrm>
        </p:spPr>
        <p:txBody>
          <a:bodyPr>
            <a:normAutofit/>
          </a:bodyPr>
          <a:lstStyle/>
          <a:p>
            <a:pPr algn="l"/>
            <a:r>
              <a:rPr lang="en-GB" sz="4400" dirty="0">
                <a:latin typeface="Footlight MT Light" panose="0204060206030A020304" pitchFamily="18" charset="0"/>
              </a:rPr>
              <a:t>The Chain Fountain</a:t>
            </a:r>
            <a:endParaRPr lang="en-IE" sz="4400" dirty="0">
              <a:latin typeface="Footlight MT Light" panose="0204060206030A020304" pitchFamily="18" charset="0"/>
            </a:endParaRPr>
          </a:p>
        </p:txBody>
      </p:sp>
    </p:spTree>
    <p:extLst>
      <p:ext uri="{BB962C8B-B14F-4D97-AF65-F5344CB8AC3E}">
        <p14:creationId xmlns:p14="http://schemas.microsoft.com/office/powerpoint/2010/main" val="1995280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B795B-19D2-47AD-9757-2DD3DF6F6C4A}"/>
              </a:ext>
            </a:extLst>
          </p:cNvPr>
          <p:cNvSpPr>
            <a:spLocks noGrp="1"/>
          </p:cNvSpPr>
          <p:nvPr>
            <p:ph type="title"/>
          </p:nvPr>
        </p:nvSpPr>
        <p:spPr/>
        <p:txBody>
          <a:bodyPr/>
          <a:lstStyle/>
          <a:p>
            <a:r>
              <a:rPr lang="en-GB" dirty="0"/>
              <a:t>Equations of motion for an n-linked chain</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4137B573-4DB1-46CC-B7A8-2447CFEE2C48}"/>
                  </a:ext>
                </a:extLst>
              </p:cNvPr>
              <p:cNvSpPr>
                <a:spLocks noGrp="1"/>
              </p:cNvSpPr>
              <p:nvPr>
                <p:ph idx="1"/>
              </p:nvPr>
            </p:nvSpPr>
            <p:spPr/>
            <p:txBody>
              <a:bodyPr>
                <a:normAutofit fontScale="77500" lnSpcReduction="20000"/>
              </a:bodyPr>
              <a:lstStyle/>
              <a:p>
                <a14:m>
                  <m:oMath xmlns:m="http://schemas.openxmlformats.org/officeDocument/2006/math">
                    <m:r>
                      <a:rPr lang="en-GB" sz="3100" b="0" i="1" smtClean="0">
                        <a:latin typeface="Cambria Math" panose="02040503050406030204" pitchFamily="18" charset="0"/>
                      </a:rPr>
                      <m:t>𝑇</m:t>
                    </m:r>
                    <m:r>
                      <a:rPr lang="en-GB" sz="3100" b="0" i="1" smtClean="0">
                        <a:latin typeface="Cambria Math" panose="02040503050406030204" pitchFamily="18" charset="0"/>
                      </a:rPr>
                      <m:t>=</m:t>
                    </m:r>
                    <m:r>
                      <a:rPr lang="en-GB" sz="3100" b="0" i="1" smtClean="0">
                        <a:latin typeface="Cambria Math" panose="02040503050406030204" pitchFamily="18" charset="0"/>
                      </a:rPr>
                      <m:t>𝑚</m:t>
                    </m:r>
                    <m:sSup>
                      <m:sSupPr>
                        <m:ctrlPr>
                          <a:rPr lang="en-GB" sz="3100" b="0" i="1" smtClean="0">
                            <a:latin typeface="Cambria Math" panose="02040503050406030204" pitchFamily="18" charset="0"/>
                          </a:rPr>
                        </m:ctrlPr>
                      </m:sSupPr>
                      <m:e>
                        <m:r>
                          <a:rPr lang="en-GB" sz="3100" b="0" i="1" smtClean="0">
                            <a:latin typeface="Cambria Math" panose="02040503050406030204" pitchFamily="18" charset="0"/>
                          </a:rPr>
                          <m:t>𝑙</m:t>
                        </m:r>
                      </m:e>
                      <m:sup>
                        <m:r>
                          <a:rPr lang="en-GB" sz="3100" b="0" i="1" smtClean="0">
                            <a:latin typeface="Cambria Math" panose="02040503050406030204" pitchFamily="18" charset="0"/>
                          </a:rPr>
                          <m:t>2</m:t>
                        </m:r>
                      </m:sup>
                    </m:sSup>
                    <m:nary>
                      <m:naryPr>
                        <m:chr m:val="∑"/>
                        <m:ctrlPr>
                          <a:rPr lang="en-GB" sz="3100" b="0" i="1" smtClean="0">
                            <a:latin typeface="Cambria Math" panose="02040503050406030204" pitchFamily="18" charset="0"/>
                          </a:rPr>
                        </m:ctrlPr>
                      </m:naryPr>
                      <m:sub>
                        <m:r>
                          <m:rPr>
                            <m:brk m:alnAt="23"/>
                          </m:rPr>
                          <a:rPr lang="en-GB" sz="3100" b="0" i="1" smtClean="0">
                            <a:latin typeface="Cambria Math" panose="02040503050406030204" pitchFamily="18" charset="0"/>
                          </a:rPr>
                          <m:t>𝑖</m:t>
                        </m:r>
                        <m:r>
                          <a:rPr lang="en-GB" sz="3100" b="0" i="1" smtClean="0">
                            <a:latin typeface="Cambria Math" panose="02040503050406030204" pitchFamily="18" charset="0"/>
                          </a:rPr>
                          <m:t>=1</m:t>
                        </m:r>
                      </m:sub>
                      <m:sup>
                        <m:r>
                          <a:rPr lang="en-GB" sz="3100" b="0" i="1" smtClean="0">
                            <a:latin typeface="Cambria Math" panose="02040503050406030204" pitchFamily="18" charset="0"/>
                          </a:rPr>
                          <m:t>𝑛</m:t>
                        </m:r>
                      </m:sup>
                      <m:e>
                        <m:d>
                          <m:dPr>
                            <m:begChr m:val="["/>
                            <m:endChr m:val="]"/>
                            <m:ctrlPr>
                              <a:rPr lang="en-GB" sz="3100" b="0" i="1" smtClean="0">
                                <a:latin typeface="Cambria Math" panose="02040503050406030204" pitchFamily="18" charset="0"/>
                              </a:rPr>
                            </m:ctrlPr>
                          </m:dPr>
                          <m:e>
                            <m:f>
                              <m:fPr>
                                <m:ctrlPr>
                                  <a:rPr lang="en-GB" sz="3100" b="0" i="1" smtClean="0">
                                    <a:latin typeface="Cambria Math" panose="02040503050406030204" pitchFamily="18" charset="0"/>
                                  </a:rPr>
                                </m:ctrlPr>
                              </m:fPr>
                              <m:num>
                                <m:r>
                                  <a:rPr lang="en-GB" sz="3100" b="0" i="1" smtClean="0">
                                    <a:latin typeface="Cambria Math" panose="02040503050406030204" pitchFamily="18" charset="0"/>
                                  </a:rPr>
                                  <m:t>3</m:t>
                                </m:r>
                                <m:d>
                                  <m:dPr>
                                    <m:ctrlPr>
                                      <a:rPr lang="en-GB" sz="3100" b="0" i="1" smtClean="0">
                                        <a:latin typeface="Cambria Math" panose="02040503050406030204" pitchFamily="18" charset="0"/>
                                      </a:rPr>
                                    </m:ctrlPr>
                                  </m:dPr>
                                  <m:e>
                                    <m:r>
                                      <a:rPr lang="en-GB" sz="3100" b="0" i="1" smtClean="0">
                                        <a:latin typeface="Cambria Math" panose="02040503050406030204" pitchFamily="18" charset="0"/>
                                      </a:rPr>
                                      <m:t>𝑛</m:t>
                                    </m:r>
                                    <m:r>
                                      <a:rPr lang="en-GB" sz="3100" b="0" i="1" smtClean="0">
                                        <a:latin typeface="Cambria Math" panose="02040503050406030204" pitchFamily="18" charset="0"/>
                                      </a:rPr>
                                      <m:t>−</m:t>
                                    </m:r>
                                    <m:r>
                                      <a:rPr lang="en-GB" sz="3100" b="0" i="1" smtClean="0">
                                        <a:latin typeface="Cambria Math" panose="02040503050406030204" pitchFamily="18" charset="0"/>
                                      </a:rPr>
                                      <m:t>𝑖</m:t>
                                    </m:r>
                                  </m:e>
                                </m:d>
                                <m:r>
                                  <a:rPr lang="en-GB" sz="3100" b="0" i="1" smtClean="0">
                                    <a:latin typeface="Cambria Math" panose="02040503050406030204" pitchFamily="18" charset="0"/>
                                  </a:rPr>
                                  <m:t>+1</m:t>
                                </m:r>
                              </m:num>
                              <m:den>
                                <m:r>
                                  <a:rPr lang="en-GB" sz="3100" b="0" i="1" smtClean="0">
                                    <a:latin typeface="Cambria Math" panose="02040503050406030204" pitchFamily="18" charset="0"/>
                                  </a:rPr>
                                  <m:t>6</m:t>
                                </m:r>
                              </m:den>
                            </m:f>
                          </m:e>
                        </m:d>
                        <m:sSup>
                          <m:sSupPr>
                            <m:ctrlPr>
                              <a:rPr lang="en-GB" sz="3100" b="0" i="1" smtClean="0">
                                <a:latin typeface="Cambria Math" panose="02040503050406030204" pitchFamily="18" charset="0"/>
                              </a:rPr>
                            </m:ctrlPr>
                          </m:sSupPr>
                          <m:e>
                            <m:sSub>
                              <m:sSubPr>
                                <m:ctrlPr>
                                  <a:rPr lang="en-GB" sz="3100" i="1">
                                    <a:latin typeface="Cambria Math" panose="02040503050406030204" pitchFamily="18" charset="0"/>
                                  </a:rPr>
                                </m:ctrlPr>
                              </m:sSubPr>
                              <m:e>
                                <m:acc>
                                  <m:accPr>
                                    <m:chr m:val="̇"/>
                                    <m:ctrlPr>
                                      <a:rPr lang="en-GB" sz="3100" i="1">
                                        <a:latin typeface="Cambria Math" panose="02040503050406030204" pitchFamily="18" charset="0"/>
                                      </a:rPr>
                                    </m:ctrlPr>
                                  </m:accPr>
                                  <m:e>
                                    <m:r>
                                      <m:rPr>
                                        <m:sty m:val="p"/>
                                      </m:rPr>
                                      <a:rPr lang="el-GR" sz="3100" i="1">
                                        <a:latin typeface="Cambria Math" panose="02040503050406030204" pitchFamily="18" charset="0"/>
                                      </a:rPr>
                                      <m:t>φ</m:t>
                                    </m:r>
                                  </m:e>
                                </m:acc>
                              </m:e>
                              <m:sub>
                                <m:r>
                                  <a:rPr lang="en-GB" sz="3100" i="1">
                                    <a:latin typeface="Cambria Math" panose="02040503050406030204" pitchFamily="18" charset="0"/>
                                  </a:rPr>
                                  <m:t>𝑖</m:t>
                                </m:r>
                              </m:sub>
                            </m:sSub>
                          </m:e>
                          <m:sup>
                            <m:r>
                              <a:rPr lang="en-GB" sz="3100" b="0" i="1" smtClean="0">
                                <a:latin typeface="Cambria Math" panose="02040503050406030204" pitchFamily="18" charset="0"/>
                              </a:rPr>
                              <m:t>2</m:t>
                            </m:r>
                          </m:sup>
                        </m:sSup>
                        <m:r>
                          <a:rPr lang="en-GB" sz="3100" b="0" i="1" smtClean="0">
                            <a:latin typeface="Cambria Math" panose="02040503050406030204" pitchFamily="18" charset="0"/>
                          </a:rPr>
                          <m:t>+</m:t>
                        </m:r>
                        <m:r>
                          <a:rPr lang="en-GB" sz="3100" b="0" i="1" smtClean="0">
                            <a:latin typeface="Cambria Math" panose="02040503050406030204" pitchFamily="18" charset="0"/>
                          </a:rPr>
                          <m:t>𝑚</m:t>
                        </m:r>
                        <m:sSup>
                          <m:sSupPr>
                            <m:ctrlPr>
                              <a:rPr lang="en-GB" sz="3100" b="0" i="1" smtClean="0">
                                <a:latin typeface="Cambria Math" panose="02040503050406030204" pitchFamily="18" charset="0"/>
                              </a:rPr>
                            </m:ctrlPr>
                          </m:sSupPr>
                          <m:e>
                            <m:r>
                              <a:rPr lang="en-GB" sz="3100" b="0" i="1" smtClean="0">
                                <a:latin typeface="Cambria Math" panose="02040503050406030204" pitchFamily="18" charset="0"/>
                              </a:rPr>
                              <m:t>𝑙</m:t>
                            </m:r>
                          </m:e>
                          <m:sup>
                            <m:r>
                              <a:rPr lang="en-GB" sz="3100" b="0" i="1" smtClean="0">
                                <a:latin typeface="Cambria Math" panose="02040503050406030204" pitchFamily="18" charset="0"/>
                              </a:rPr>
                              <m:t>2</m:t>
                            </m:r>
                          </m:sup>
                        </m:sSup>
                        <m:nary>
                          <m:naryPr>
                            <m:chr m:val="∑"/>
                            <m:ctrlPr>
                              <a:rPr lang="en-GB" sz="3100" b="0" i="1" smtClean="0">
                                <a:latin typeface="Cambria Math" panose="02040503050406030204" pitchFamily="18" charset="0"/>
                              </a:rPr>
                            </m:ctrlPr>
                          </m:naryPr>
                          <m:sub>
                            <m:r>
                              <m:rPr>
                                <m:brk m:alnAt="23"/>
                              </m:rPr>
                              <a:rPr lang="en-GB" sz="3100" b="0" i="1" smtClean="0">
                                <a:latin typeface="Cambria Math" panose="02040503050406030204" pitchFamily="18" charset="0"/>
                              </a:rPr>
                              <m:t>𝑖</m:t>
                            </m:r>
                            <m:r>
                              <a:rPr lang="en-GB" sz="3100" b="0" i="1" smtClean="0">
                                <a:latin typeface="Cambria Math" panose="02040503050406030204" pitchFamily="18" charset="0"/>
                              </a:rPr>
                              <m:t>=1</m:t>
                            </m:r>
                          </m:sub>
                          <m:sup>
                            <m:r>
                              <a:rPr lang="en-GB" sz="3100" b="0" i="1" smtClean="0">
                                <a:latin typeface="Cambria Math" panose="02040503050406030204" pitchFamily="18" charset="0"/>
                              </a:rPr>
                              <m:t>𝑛</m:t>
                            </m:r>
                          </m:sup>
                          <m:e>
                            <m:nary>
                              <m:naryPr>
                                <m:chr m:val="∑"/>
                                <m:ctrlPr>
                                  <a:rPr lang="en-GB" sz="3100" b="0" i="1" smtClean="0">
                                    <a:latin typeface="Cambria Math" panose="02040503050406030204" pitchFamily="18" charset="0"/>
                                  </a:rPr>
                                </m:ctrlPr>
                              </m:naryPr>
                              <m:sub>
                                <m:r>
                                  <m:rPr>
                                    <m:brk m:alnAt="23"/>
                                  </m:rPr>
                                  <a:rPr lang="en-GB" sz="3100" b="0" i="1" smtClean="0">
                                    <a:latin typeface="Cambria Math" panose="02040503050406030204" pitchFamily="18" charset="0"/>
                                  </a:rPr>
                                  <m:t>𝑗</m:t>
                                </m:r>
                                <m:r>
                                  <a:rPr lang="en-GB" sz="3100" b="0" i="1" smtClean="0">
                                    <a:latin typeface="Cambria Math" panose="02040503050406030204" pitchFamily="18" charset="0"/>
                                  </a:rPr>
                                  <m:t>=</m:t>
                                </m:r>
                                <m:r>
                                  <a:rPr lang="en-GB" sz="3100" b="0" i="1" smtClean="0">
                                    <a:latin typeface="Cambria Math" panose="02040503050406030204" pitchFamily="18" charset="0"/>
                                  </a:rPr>
                                  <m:t>𝑖</m:t>
                                </m:r>
                                <m:r>
                                  <a:rPr lang="en-GB" sz="3100" b="0" i="1" smtClean="0">
                                    <a:latin typeface="Cambria Math" panose="02040503050406030204" pitchFamily="18" charset="0"/>
                                  </a:rPr>
                                  <m:t>+1</m:t>
                                </m:r>
                              </m:sub>
                              <m:sup>
                                <m:r>
                                  <a:rPr lang="en-GB" sz="3100" b="0" i="1" smtClean="0">
                                    <a:latin typeface="Cambria Math" panose="02040503050406030204" pitchFamily="18" charset="0"/>
                                  </a:rPr>
                                  <m:t>𝑛</m:t>
                                </m:r>
                              </m:sup>
                              <m:e>
                                <m:r>
                                  <a:rPr lang="en-GB" sz="3100" b="0" i="1" smtClean="0">
                                    <a:latin typeface="Cambria Math" panose="02040503050406030204" pitchFamily="18" charset="0"/>
                                  </a:rPr>
                                  <m:t>[</m:t>
                                </m:r>
                                <m:f>
                                  <m:fPr>
                                    <m:ctrlPr>
                                      <a:rPr lang="en-GB" sz="3100" b="0" i="1" smtClean="0">
                                        <a:latin typeface="Cambria Math" panose="02040503050406030204" pitchFamily="18" charset="0"/>
                                      </a:rPr>
                                    </m:ctrlPr>
                                  </m:fPr>
                                  <m:num>
                                    <m:r>
                                      <a:rPr lang="en-GB" sz="3100" b="0" i="1" smtClean="0">
                                        <a:latin typeface="Cambria Math" panose="02040503050406030204" pitchFamily="18" charset="0"/>
                                      </a:rPr>
                                      <m:t>2</m:t>
                                    </m:r>
                                    <m:d>
                                      <m:dPr>
                                        <m:ctrlPr>
                                          <a:rPr lang="en-GB" sz="3100" b="0" i="1" smtClean="0">
                                            <a:latin typeface="Cambria Math" panose="02040503050406030204" pitchFamily="18" charset="0"/>
                                          </a:rPr>
                                        </m:ctrlPr>
                                      </m:dPr>
                                      <m:e>
                                        <m:r>
                                          <a:rPr lang="en-GB" sz="3100" b="0" i="1" smtClean="0">
                                            <a:latin typeface="Cambria Math" panose="02040503050406030204" pitchFamily="18" charset="0"/>
                                          </a:rPr>
                                          <m:t>𝑛</m:t>
                                        </m:r>
                                        <m:r>
                                          <a:rPr lang="en-GB" sz="3100" b="0" i="1" smtClean="0">
                                            <a:latin typeface="Cambria Math" panose="02040503050406030204" pitchFamily="18" charset="0"/>
                                          </a:rPr>
                                          <m:t>−</m:t>
                                        </m:r>
                                        <m:r>
                                          <a:rPr lang="en-GB" sz="3100" b="0" i="1" smtClean="0">
                                            <a:latin typeface="Cambria Math" panose="02040503050406030204" pitchFamily="18" charset="0"/>
                                          </a:rPr>
                                          <m:t>𝑗</m:t>
                                        </m:r>
                                      </m:e>
                                    </m:d>
                                    <m:r>
                                      <a:rPr lang="en-GB" sz="3100" b="0" i="1" smtClean="0">
                                        <a:latin typeface="Cambria Math" panose="02040503050406030204" pitchFamily="18" charset="0"/>
                                      </a:rPr>
                                      <m:t>+1</m:t>
                                    </m:r>
                                  </m:num>
                                  <m:den>
                                    <m:r>
                                      <a:rPr lang="en-GB" sz="3100" b="0" i="1" smtClean="0">
                                        <a:latin typeface="Cambria Math" panose="02040503050406030204" pitchFamily="18" charset="0"/>
                                      </a:rPr>
                                      <m:t>2</m:t>
                                    </m:r>
                                  </m:den>
                                </m:f>
                                <m:r>
                                  <a:rPr lang="en-GB" sz="3100" b="0" i="1" smtClean="0">
                                    <a:latin typeface="Cambria Math" panose="02040503050406030204" pitchFamily="18" charset="0"/>
                                  </a:rPr>
                                  <m:t>]</m:t>
                                </m:r>
                                <m:sSub>
                                  <m:sSubPr>
                                    <m:ctrlPr>
                                      <a:rPr lang="en-GB" sz="3100" i="1">
                                        <a:latin typeface="Cambria Math" panose="02040503050406030204" pitchFamily="18" charset="0"/>
                                      </a:rPr>
                                    </m:ctrlPr>
                                  </m:sSubPr>
                                  <m:e>
                                    <m:acc>
                                      <m:accPr>
                                        <m:chr m:val="̇"/>
                                        <m:ctrlPr>
                                          <a:rPr lang="en-GB" sz="3100" i="1">
                                            <a:latin typeface="Cambria Math" panose="02040503050406030204" pitchFamily="18" charset="0"/>
                                          </a:rPr>
                                        </m:ctrlPr>
                                      </m:accPr>
                                      <m:e>
                                        <m:r>
                                          <m:rPr>
                                            <m:sty m:val="p"/>
                                          </m:rPr>
                                          <a:rPr lang="el-GR" sz="3100" i="1">
                                            <a:latin typeface="Cambria Math" panose="02040503050406030204" pitchFamily="18" charset="0"/>
                                          </a:rPr>
                                          <m:t>φ</m:t>
                                        </m:r>
                                      </m:e>
                                    </m:acc>
                                  </m:e>
                                  <m:sub>
                                    <m:r>
                                      <a:rPr lang="en-GB" sz="3100" i="1">
                                        <a:latin typeface="Cambria Math" panose="02040503050406030204" pitchFamily="18" charset="0"/>
                                      </a:rPr>
                                      <m:t>𝑖</m:t>
                                    </m:r>
                                  </m:sub>
                                </m:sSub>
                                <m:sSub>
                                  <m:sSubPr>
                                    <m:ctrlPr>
                                      <a:rPr lang="en-GB" sz="3100" i="1">
                                        <a:latin typeface="Cambria Math" panose="02040503050406030204" pitchFamily="18" charset="0"/>
                                      </a:rPr>
                                    </m:ctrlPr>
                                  </m:sSubPr>
                                  <m:e>
                                    <m:acc>
                                      <m:accPr>
                                        <m:chr m:val="̇"/>
                                        <m:ctrlPr>
                                          <a:rPr lang="en-GB" sz="3100" i="1">
                                            <a:latin typeface="Cambria Math" panose="02040503050406030204" pitchFamily="18" charset="0"/>
                                          </a:rPr>
                                        </m:ctrlPr>
                                      </m:accPr>
                                      <m:e>
                                        <m:r>
                                          <m:rPr>
                                            <m:sty m:val="p"/>
                                          </m:rPr>
                                          <a:rPr lang="el-GR" sz="3100" i="1">
                                            <a:latin typeface="Cambria Math" panose="02040503050406030204" pitchFamily="18" charset="0"/>
                                          </a:rPr>
                                          <m:t>φ</m:t>
                                        </m:r>
                                      </m:e>
                                    </m:acc>
                                  </m:e>
                                  <m:sub>
                                    <m:r>
                                      <a:rPr lang="en-GB" sz="3100" b="0" i="1" smtClean="0">
                                        <a:latin typeface="Cambria Math" panose="02040503050406030204" pitchFamily="18" charset="0"/>
                                      </a:rPr>
                                      <m:t>𝑗</m:t>
                                    </m:r>
                                  </m:sub>
                                </m:sSub>
                                <m:r>
                                  <m:rPr>
                                    <m:sty m:val="p"/>
                                  </m:rPr>
                                  <a:rPr lang="en-GB" sz="3100" b="0" i="0" smtClean="0">
                                    <a:latin typeface="Cambria Math" panose="02040503050406030204" pitchFamily="18" charset="0"/>
                                  </a:rPr>
                                  <m:t>cos</m:t>
                                </m:r>
                                <m:r>
                                  <a:rPr lang="en-GB" sz="3100" b="0" i="1" smtClean="0">
                                    <a:latin typeface="Cambria Math" panose="02040503050406030204" pitchFamily="18" charset="0"/>
                                  </a:rPr>
                                  <m:t>⁡(</m:t>
                                </m:r>
                                <m:sSub>
                                  <m:sSubPr>
                                    <m:ctrlPr>
                                      <a:rPr lang="en-GB" sz="3100" i="1">
                                        <a:latin typeface="Cambria Math" panose="02040503050406030204" pitchFamily="18" charset="0"/>
                                      </a:rPr>
                                    </m:ctrlPr>
                                  </m:sSubPr>
                                  <m:e>
                                    <m:r>
                                      <m:rPr>
                                        <m:sty m:val="p"/>
                                      </m:rPr>
                                      <a:rPr lang="el-GR" sz="3100" i="1" smtClean="0">
                                        <a:latin typeface="Cambria Math" panose="02040503050406030204" pitchFamily="18" charset="0"/>
                                      </a:rPr>
                                      <m:t>φ</m:t>
                                    </m:r>
                                  </m:e>
                                  <m:sub>
                                    <m:r>
                                      <a:rPr lang="en-GB" sz="3100" i="1">
                                        <a:latin typeface="Cambria Math" panose="02040503050406030204" pitchFamily="18" charset="0"/>
                                      </a:rPr>
                                      <m:t>𝑖</m:t>
                                    </m:r>
                                  </m:sub>
                                </m:sSub>
                                <m:r>
                                  <a:rPr lang="en-GB" sz="3100" b="0" i="1" smtClean="0">
                                    <a:latin typeface="Cambria Math" panose="02040503050406030204" pitchFamily="18" charset="0"/>
                                  </a:rPr>
                                  <m:t>−</m:t>
                                </m:r>
                                <m:sSub>
                                  <m:sSubPr>
                                    <m:ctrlPr>
                                      <a:rPr lang="en-GB" sz="3100" i="1">
                                        <a:latin typeface="Cambria Math" panose="02040503050406030204" pitchFamily="18" charset="0"/>
                                      </a:rPr>
                                    </m:ctrlPr>
                                  </m:sSubPr>
                                  <m:e>
                                    <m:r>
                                      <m:rPr>
                                        <m:sty m:val="p"/>
                                      </m:rPr>
                                      <a:rPr lang="el-GR" sz="3100" i="1">
                                        <a:latin typeface="Cambria Math" panose="02040503050406030204" pitchFamily="18" charset="0"/>
                                      </a:rPr>
                                      <m:t>φ</m:t>
                                    </m:r>
                                  </m:e>
                                  <m:sub>
                                    <m:r>
                                      <a:rPr lang="en-GB" sz="3100" b="0" i="1" smtClean="0">
                                        <a:latin typeface="Cambria Math" panose="02040503050406030204" pitchFamily="18" charset="0"/>
                                      </a:rPr>
                                      <m:t>𝑗</m:t>
                                    </m:r>
                                  </m:sub>
                                </m:sSub>
                                <m:r>
                                  <a:rPr lang="en-GB" sz="3100" b="0" i="1" smtClean="0">
                                    <a:latin typeface="Cambria Math" panose="02040503050406030204" pitchFamily="18" charset="0"/>
                                  </a:rPr>
                                  <m:t>)</m:t>
                                </m:r>
                              </m:e>
                            </m:nary>
                          </m:e>
                        </m:nary>
                        <m:r>
                          <a:rPr lang="en-GB" sz="3100" b="0" i="1" smtClean="0">
                            <a:latin typeface="Cambria Math" panose="02040503050406030204" pitchFamily="18" charset="0"/>
                          </a:rPr>
                          <m:t> </m:t>
                        </m:r>
                      </m:e>
                    </m:nary>
                  </m:oMath>
                </a14:m>
                <a:endParaRPr lang="en-IE" sz="3100" dirty="0">
                  <a:latin typeface="Bembo" panose="02020502050201020203" pitchFamily="18" charset="0"/>
                </a:endParaRPr>
              </a:p>
              <a:p>
                <a14:m>
                  <m:oMath xmlns:m="http://schemas.openxmlformats.org/officeDocument/2006/math">
                    <m:r>
                      <a:rPr lang="en-GB" sz="3100" b="0" i="1" smtClean="0">
                        <a:latin typeface="Cambria Math" panose="02040503050406030204" pitchFamily="18" charset="0"/>
                      </a:rPr>
                      <m:t>𝑈</m:t>
                    </m:r>
                    <m:r>
                      <a:rPr lang="en-GB" sz="3100" b="0" i="1" smtClean="0">
                        <a:latin typeface="Cambria Math" panose="02040503050406030204" pitchFamily="18" charset="0"/>
                      </a:rPr>
                      <m:t>=</m:t>
                    </m:r>
                    <m:r>
                      <a:rPr lang="en-GB" sz="3100" b="0" i="1" smtClean="0">
                        <a:latin typeface="Cambria Math" panose="02040503050406030204" pitchFamily="18" charset="0"/>
                      </a:rPr>
                      <m:t>𝑚𝑔𝑙</m:t>
                    </m:r>
                    <m:nary>
                      <m:naryPr>
                        <m:chr m:val="∑"/>
                        <m:ctrlPr>
                          <a:rPr lang="en-GB" sz="3100" b="0" i="1" smtClean="0">
                            <a:latin typeface="Cambria Math" panose="02040503050406030204" pitchFamily="18" charset="0"/>
                          </a:rPr>
                        </m:ctrlPr>
                      </m:naryPr>
                      <m:sub>
                        <m:r>
                          <m:rPr>
                            <m:brk m:alnAt="23"/>
                          </m:rPr>
                          <a:rPr lang="en-GB" sz="3100" b="0" i="1" smtClean="0">
                            <a:latin typeface="Cambria Math" panose="02040503050406030204" pitchFamily="18" charset="0"/>
                          </a:rPr>
                          <m:t>𝑖</m:t>
                        </m:r>
                        <m:r>
                          <a:rPr lang="en-GB" sz="3100" b="0" i="1" smtClean="0">
                            <a:latin typeface="Cambria Math" panose="02040503050406030204" pitchFamily="18" charset="0"/>
                          </a:rPr>
                          <m:t>=1</m:t>
                        </m:r>
                      </m:sub>
                      <m:sup>
                        <m:r>
                          <a:rPr lang="en-GB" sz="3100" b="0" i="1" smtClean="0">
                            <a:latin typeface="Cambria Math" panose="02040503050406030204" pitchFamily="18" charset="0"/>
                          </a:rPr>
                          <m:t>𝑛</m:t>
                        </m:r>
                      </m:sup>
                      <m:e>
                        <m:d>
                          <m:dPr>
                            <m:begChr m:val="["/>
                            <m:endChr m:val="]"/>
                            <m:ctrlPr>
                              <a:rPr lang="en-GB" sz="3100" b="0" i="1" smtClean="0">
                                <a:latin typeface="Cambria Math" panose="02040503050406030204" pitchFamily="18" charset="0"/>
                              </a:rPr>
                            </m:ctrlPr>
                          </m:dPr>
                          <m:e>
                            <m:f>
                              <m:fPr>
                                <m:ctrlPr>
                                  <a:rPr lang="en-GB" sz="3100" b="0" i="1" smtClean="0">
                                    <a:latin typeface="Cambria Math" panose="02040503050406030204" pitchFamily="18" charset="0"/>
                                  </a:rPr>
                                </m:ctrlPr>
                              </m:fPr>
                              <m:num>
                                <m:r>
                                  <a:rPr lang="en-GB" sz="3100" b="0" i="1" smtClean="0">
                                    <a:latin typeface="Cambria Math" panose="02040503050406030204" pitchFamily="18" charset="0"/>
                                  </a:rPr>
                                  <m:t>2</m:t>
                                </m:r>
                                <m:d>
                                  <m:dPr>
                                    <m:ctrlPr>
                                      <a:rPr lang="en-GB" sz="3100" b="0" i="1" smtClean="0">
                                        <a:latin typeface="Cambria Math" panose="02040503050406030204" pitchFamily="18" charset="0"/>
                                      </a:rPr>
                                    </m:ctrlPr>
                                  </m:dPr>
                                  <m:e>
                                    <m:r>
                                      <a:rPr lang="en-GB" sz="3100" b="0" i="1" smtClean="0">
                                        <a:latin typeface="Cambria Math" panose="02040503050406030204" pitchFamily="18" charset="0"/>
                                      </a:rPr>
                                      <m:t>𝑛</m:t>
                                    </m:r>
                                    <m:r>
                                      <a:rPr lang="en-GB" sz="3100" b="0" i="1" smtClean="0">
                                        <a:latin typeface="Cambria Math" panose="02040503050406030204" pitchFamily="18" charset="0"/>
                                      </a:rPr>
                                      <m:t>−</m:t>
                                    </m:r>
                                    <m:r>
                                      <a:rPr lang="en-GB" sz="3100" b="0" i="1" smtClean="0">
                                        <a:latin typeface="Cambria Math" panose="02040503050406030204" pitchFamily="18" charset="0"/>
                                      </a:rPr>
                                      <m:t>𝑖</m:t>
                                    </m:r>
                                  </m:e>
                                </m:d>
                                <m:r>
                                  <a:rPr lang="en-GB" sz="3100" b="0" i="1" smtClean="0">
                                    <a:latin typeface="Cambria Math" panose="02040503050406030204" pitchFamily="18" charset="0"/>
                                  </a:rPr>
                                  <m:t>+1</m:t>
                                </m:r>
                              </m:num>
                              <m:den>
                                <m:r>
                                  <a:rPr lang="en-GB" sz="3100" b="0" i="1" smtClean="0">
                                    <a:latin typeface="Cambria Math" panose="02040503050406030204" pitchFamily="18" charset="0"/>
                                  </a:rPr>
                                  <m:t>2</m:t>
                                </m:r>
                              </m:den>
                            </m:f>
                          </m:e>
                        </m:d>
                        <m:r>
                          <m:rPr>
                            <m:sty m:val="p"/>
                          </m:rPr>
                          <a:rPr lang="en-GB" sz="3100" b="0" i="0" smtClean="0">
                            <a:latin typeface="Cambria Math" panose="02040503050406030204" pitchFamily="18" charset="0"/>
                          </a:rPr>
                          <m:t>sin</m:t>
                        </m:r>
                        <m:r>
                          <a:rPr lang="en-GB" sz="3100" b="0" i="1" smtClean="0">
                            <a:latin typeface="Cambria Math" panose="02040503050406030204" pitchFamily="18" charset="0"/>
                          </a:rPr>
                          <m:t>⁡(</m:t>
                        </m:r>
                        <m:sSub>
                          <m:sSubPr>
                            <m:ctrlPr>
                              <a:rPr lang="en-GB" sz="3100" i="1">
                                <a:latin typeface="Cambria Math" panose="02040503050406030204" pitchFamily="18" charset="0"/>
                              </a:rPr>
                            </m:ctrlPr>
                          </m:sSubPr>
                          <m:e>
                            <m:r>
                              <m:rPr>
                                <m:sty m:val="p"/>
                              </m:rPr>
                              <a:rPr lang="el-GR" sz="3100" i="1">
                                <a:latin typeface="Cambria Math" panose="02040503050406030204" pitchFamily="18" charset="0"/>
                              </a:rPr>
                              <m:t>φ</m:t>
                            </m:r>
                          </m:e>
                          <m:sub>
                            <m:r>
                              <a:rPr lang="en-GB" sz="3100" i="1">
                                <a:latin typeface="Cambria Math" panose="02040503050406030204" pitchFamily="18" charset="0"/>
                              </a:rPr>
                              <m:t>𝑖</m:t>
                            </m:r>
                          </m:sub>
                        </m:sSub>
                        <m:r>
                          <a:rPr lang="en-GB" sz="3100" b="0" i="1" smtClean="0">
                            <a:latin typeface="Cambria Math" panose="02040503050406030204" pitchFamily="18" charset="0"/>
                          </a:rPr>
                          <m:t>)</m:t>
                        </m:r>
                      </m:e>
                    </m:nary>
                  </m:oMath>
                </a14:m>
                <a:endParaRPr lang="en-IE" sz="3100" dirty="0">
                  <a:latin typeface="Bembo" panose="02020502050201020203" pitchFamily="18" charset="0"/>
                </a:endParaRPr>
              </a:p>
              <a:p>
                <a14:m>
                  <m:oMath xmlns:m="http://schemas.openxmlformats.org/officeDocument/2006/math">
                    <m:r>
                      <a:rPr lang="en-GB" b="0" i="1" smtClean="0">
                        <a:latin typeface="Cambria Math" panose="02040503050406030204" pitchFamily="18" charset="0"/>
                      </a:rPr>
                      <m:t>2</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d>
                          <m:dPr>
                            <m:begChr m:val="["/>
                            <m:endChr m:val="]"/>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3</m:t>
                                </m:r>
                                <m:d>
                                  <m:dPr>
                                    <m:ctrlPr>
                                      <a:rPr lang="en-GB" b="0" i="1" smtClean="0">
                                        <a:latin typeface="Cambria Math" panose="02040503050406030204" pitchFamily="18" charset="0"/>
                                      </a:rPr>
                                    </m:ctrlPr>
                                  </m:dPr>
                                  <m:e>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𝑖</m:t>
                                    </m:r>
                                  </m:e>
                                </m:d>
                                <m:r>
                                  <a:rPr lang="en-GB" b="0" i="1" smtClean="0">
                                    <a:latin typeface="Cambria Math" panose="02040503050406030204" pitchFamily="18" charset="0"/>
                                  </a:rPr>
                                  <m:t>+1</m:t>
                                </m:r>
                              </m:num>
                              <m:den>
                                <m:r>
                                  <a:rPr lang="en-GB" b="0" i="1" smtClean="0">
                                    <a:latin typeface="Cambria Math" panose="02040503050406030204" pitchFamily="18" charset="0"/>
                                  </a:rPr>
                                  <m:t>6</m:t>
                                </m:r>
                              </m:den>
                            </m:f>
                          </m:e>
                        </m:d>
                        <m:sSup>
                          <m:sSupPr>
                            <m:ctrlPr>
                              <a:rPr lang="en-GB" b="0" i="1" smtClean="0">
                                <a:latin typeface="Cambria Math" panose="02040503050406030204" pitchFamily="18" charset="0"/>
                              </a:rPr>
                            </m:ctrlPr>
                          </m:sSupPr>
                          <m:e>
                            <m:acc>
                              <m:accPr>
                                <m:chr m:val="̈"/>
                                <m:ctrlPr>
                                  <a:rPr lang="en-GB" b="0" i="1" smtClean="0">
                                    <a:latin typeface="Cambria Math" panose="02040503050406030204" pitchFamily="18" charset="0"/>
                                  </a:rPr>
                                </m:ctrlPr>
                              </m:accPr>
                              <m:e>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i="1">
                                        <a:latin typeface="Cambria Math" panose="02040503050406030204" pitchFamily="18" charset="0"/>
                                      </a:rPr>
                                      <m:t>𝑖</m:t>
                                    </m:r>
                                  </m:sub>
                                </m:sSub>
                              </m:e>
                            </m:acc>
                          </m:e>
                          <m:sup>
                            <m:r>
                              <a:rPr lang="en-GB" b="0" i="1" smtClean="0">
                                <a:latin typeface="Cambria Math" panose="02040503050406030204" pitchFamily="18" charset="0"/>
                              </a:rPr>
                              <m:t>2</m:t>
                            </m:r>
                          </m:sup>
                        </m:sSup>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m:t>
                                </m:r>
                                <m: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d>
                                      <m:dPr>
                                        <m:ctrlPr>
                                          <a:rPr lang="en-GB" b="0" i="1" smtClean="0">
                                            <a:latin typeface="Cambria Math" panose="02040503050406030204" pitchFamily="18" charset="0"/>
                                          </a:rPr>
                                        </m:ctrlPr>
                                      </m:dPr>
                                      <m:e>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𝑗</m:t>
                                        </m:r>
                                      </m:e>
                                    </m:d>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b="0" i="1" smtClean="0">
                                            <a:latin typeface="Cambria Math" panose="02040503050406030204" pitchFamily="18" charset="0"/>
                                          </a:rPr>
                                          <m:t>𝑗</m:t>
                                        </m:r>
                                      </m:sub>
                                    </m:sSub>
                                  </m:e>
                                </m:acc>
                                <m:r>
                                  <a:rPr lang="en-GB" i="1" smtClean="0">
                                    <a:latin typeface="Cambria Math" panose="02040503050406030204" pitchFamily="18" charset="0"/>
                                  </a:rPr>
                                  <m:t> </m:t>
                                </m:r>
                                <m:r>
                                  <m:rPr>
                                    <m:sty m:val="p"/>
                                  </m:rPr>
                                  <a:rPr lang="en-GB" b="0" i="0" smtClean="0">
                                    <a:latin typeface="Cambria Math" panose="02040503050406030204" pitchFamily="18" charset="0"/>
                                  </a:rPr>
                                  <m:t>cos</m:t>
                                </m:r>
                                <m:r>
                                  <a:rPr lang="en-GB" b="0" i="1" smtClean="0">
                                    <a:latin typeface="Cambria Math" panose="02040503050406030204" pitchFamily="18" charset="0"/>
                                  </a:rPr>
                                  <m:t>⁡(</m:t>
                                </m:r>
                                <m:sSub>
                                  <m:sSubPr>
                                    <m:ctrlPr>
                                      <a:rPr lang="en-GB" i="1">
                                        <a:latin typeface="Cambria Math" panose="02040503050406030204" pitchFamily="18" charset="0"/>
                                      </a:rPr>
                                    </m:ctrlPr>
                                  </m:sSubPr>
                                  <m:e>
                                    <m:r>
                                      <m:rPr>
                                        <m:sty m:val="p"/>
                                      </m:rPr>
                                      <a:rPr lang="el-GR" i="1" smtClean="0">
                                        <a:latin typeface="Cambria Math" panose="02040503050406030204" pitchFamily="18" charset="0"/>
                                      </a:rPr>
                                      <m:t>φ</m:t>
                                    </m:r>
                                  </m:e>
                                  <m:sub>
                                    <m:r>
                                      <a:rPr lang="en-GB" i="1">
                                        <a:latin typeface="Cambria Math" panose="02040503050406030204" pitchFamily="18" charset="0"/>
                                      </a:rPr>
                                      <m:t>𝑖</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b="0" i="1" smtClean="0">
                                        <a:latin typeface="Cambria Math" panose="02040503050406030204" pitchFamily="18" charset="0"/>
                                      </a:rPr>
                                      <m:t>𝑗</m:t>
                                    </m:r>
                                  </m:sub>
                                </m:sSub>
                                <m:r>
                                  <a:rPr lang="en-GB" b="0" i="1" smtClean="0">
                                    <a:latin typeface="Cambria Math" panose="02040503050406030204" pitchFamily="18" charset="0"/>
                                  </a:rPr>
                                  <m:t>)</m:t>
                                </m:r>
                              </m:e>
                            </m:nary>
                          </m:e>
                        </m:nary>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2</m:t>
                                </m:r>
                                <m:d>
                                  <m:dPr>
                                    <m:ctrlPr>
                                      <a:rPr lang="en-GB" b="0" i="1" smtClean="0">
                                        <a:latin typeface="Cambria Math" panose="02040503050406030204" pitchFamily="18" charset="0"/>
                                      </a:rPr>
                                    </m:ctrlPr>
                                  </m:dPr>
                                  <m:e>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𝑗</m:t>
                                    </m:r>
                                  </m:e>
                                </m:d>
                                <m:r>
                                  <a:rPr lang="en-GB" b="0" i="1" smtClean="0">
                                    <a:latin typeface="Cambria Math" panose="02040503050406030204" pitchFamily="18" charset="0"/>
                                  </a:rPr>
                                  <m:t>+1</m:t>
                                </m:r>
                              </m:num>
                              <m:den>
                                <m:r>
                                  <a:rPr lang="en-GB" b="0" i="1" smtClean="0">
                                    <a:latin typeface="Cambria Math" panose="02040503050406030204" pitchFamily="18" charset="0"/>
                                  </a:rPr>
                                  <m:t>2</m:t>
                                </m:r>
                              </m:den>
                            </m:f>
                          </m:e>
                        </m:d>
                        <m:sSup>
                          <m:sSupPr>
                            <m:ctrlPr>
                              <a:rPr lang="en-GB" b="0" i="1" smtClean="0">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l-GR" i="1">
                                        <a:latin typeface="Cambria Math" panose="02040503050406030204" pitchFamily="18" charset="0"/>
                                      </a:rPr>
                                      <m:t>φ</m:t>
                                    </m:r>
                                  </m:e>
                                </m:acc>
                              </m:e>
                              <m:sub>
                                <m:r>
                                  <a:rPr lang="en-GB" i="1">
                                    <a:latin typeface="Cambria Math" panose="02040503050406030204" pitchFamily="18" charset="0"/>
                                  </a:rPr>
                                  <m:t>𝑗</m:t>
                                </m:r>
                              </m:sub>
                            </m:sSub>
                          </m:e>
                          <m:sup>
                            <m:r>
                              <a:rPr lang="en-GB" b="0" i="1" smtClean="0">
                                <a:latin typeface="Cambria Math" panose="02040503050406030204" pitchFamily="18" charset="0"/>
                              </a:rPr>
                              <m:t>2</m:t>
                            </m:r>
                          </m:sup>
                        </m:sSup>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sin</m:t>
                            </m:r>
                          </m:fName>
                          <m:e>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i="1">
                                        <a:latin typeface="Cambria Math" panose="02040503050406030204" pitchFamily="18" charset="0"/>
                                      </a:rPr>
                                      <m:t>𝑗</m:t>
                                    </m:r>
                                  </m:sub>
                                </m:sSub>
                              </m:e>
                            </m:d>
                          </m:e>
                        </m:func>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d>
                                  <m:dPr>
                                    <m:ctrlPr>
                                      <a:rPr lang="en-GB" b="0" i="1" smtClean="0">
                                        <a:latin typeface="Cambria Math" panose="02040503050406030204" pitchFamily="18" charset="0"/>
                                      </a:rPr>
                                    </m:ctrlPr>
                                  </m:dPr>
                                  <m:e>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𝑖</m:t>
                                    </m:r>
                                  </m:e>
                                </m:d>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𝑔</m:t>
                                </m:r>
                              </m:num>
                              <m:den>
                                <m:r>
                                  <a:rPr lang="en-GB" b="0" i="1" smtClean="0">
                                    <a:latin typeface="Cambria Math" panose="02040503050406030204" pitchFamily="18" charset="0"/>
                                  </a:rPr>
                                  <m:t>𝑙</m:t>
                                </m:r>
                              </m:den>
                            </m:f>
                            <m:r>
                              <m:rPr>
                                <m:sty m:val="p"/>
                              </m:rPr>
                              <a:rPr lang="en-GB" b="0" i="0" smtClean="0">
                                <a:latin typeface="Cambria Math" panose="02040503050406030204" pitchFamily="18" charset="0"/>
                              </a:rPr>
                              <m:t>cos</m:t>
                            </m:r>
                            <m:r>
                              <a:rPr lang="en-GB" b="0" i="1" smtClean="0">
                                <a:latin typeface="Cambria Math" panose="02040503050406030204" pitchFamily="18" charset="0"/>
                              </a:rPr>
                              <m:t>⁡(</m:t>
                            </m:r>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i="1">
                                    <a:latin typeface="Cambria Math" panose="02040503050406030204" pitchFamily="18" charset="0"/>
                                  </a:rPr>
                                  <m:t>𝑖</m:t>
                                </m:r>
                              </m:sub>
                            </m:sSub>
                            <m:r>
                              <a:rPr lang="en-GB" b="0" i="1" smtClean="0">
                                <a:latin typeface="Cambria Math" panose="02040503050406030204" pitchFamily="18" charset="0"/>
                              </a:rPr>
                              <m:t>)</m:t>
                            </m:r>
                          </m:e>
                        </m:nary>
                      </m:e>
                    </m:nary>
                    <m:r>
                      <a:rPr lang="en-GB" b="0" i="0" smtClean="0">
                        <a:latin typeface="Cambria Math" panose="02040503050406030204" pitchFamily="18" charset="0"/>
                      </a:rPr>
                      <m:t>=0</m:t>
                    </m:r>
                  </m:oMath>
                </a14:m>
                <a:endParaRPr lang="en-IE" dirty="0">
                  <a:latin typeface="Bembo" panose="02020502050201020203" pitchFamily="18" charset="0"/>
                </a:endParaRPr>
              </a:p>
              <a:p>
                <a:r>
                  <a:rPr lang="en-IE" dirty="0">
                    <a:latin typeface="Bembo" panose="02020502050201020203" pitchFamily="18" charset="0"/>
                  </a:rPr>
                  <a:t>Using the Euler-Lagrange formula, the equations of motion for a discrete chain with respect to the link angles was derived.</a:t>
                </a:r>
              </a:p>
              <a:p>
                <a:endParaRPr lang="en-IE" dirty="0"/>
              </a:p>
            </p:txBody>
          </p:sp>
        </mc:Choice>
        <mc:Fallback xmlns="">
          <p:sp>
            <p:nvSpPr>
              <p:cNvPr id="3" name="Content Placeholder 2">
                <a:extLst>
                  <a:ext uri="{FF2B5EF4-FFF2-40B4-BE49-F238E27FC236}">
                    <a16:creationId xmlns:a16="http://schemas.microsoft.com/office/drawing/2014/main" id="{4137B573-4DB1-46CC-B7A8-2447CFEE2C48}"/>
                  </a:ext>
                </a:extLst>
              </p:cNvPr>
              <p:cNvSpPr>
                <a:spLocks noGrp="1" noRot="1" noChangeAspect="1" noMove="1" noResize="1" noEditPoints="1" noAdjustHandles="1" noChangeArrowheads="1" noChangeShapeType="1" noTextEdit="1"/>
              </p:cNvSpPr>
              <p:nvPr>
                <p:ph idx="1"/>
              </p:nvPr>
            </p:nvSpPr>
            <p:spPr>
              <a:blipFill>
                <a:blip r:embed="rId2"/>
                <a:stretch>
                  <a:fillRect l="-629" r="-914" b="-2875"/>
                </a:stretch>
              </a:blipFill>
            </p:spPr>
            <p:txBody>
              <a:bodyPr/>
              <a:lstStyle/>
              <a:p>
                <a:r>
                  <a:rPr lang="en-IE">
                    <a:noFill/>
                  </a:rPr>
                  <a:t> </a:t>
                </a:r>
              </a:p>
            </p:txBody>
          </p:sp>
        </mc:Fallback>
      </mc:AlternateContent>
    </p:spTree>
    <p:extLst>
      <p:ext uri="{BB962C8B-B14F-4D97-AF65-F5344CB8AC3E}">
        <p14:creationId xmlns:p14="http://schemas.microsoft.com/office/powerpoint/2010/main" val="360151198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xmlns="" id="{427542DD-A140-4B8C-9616-8E8CAA91E92F}"/>
                  </a:ext>
                </a:extLst>
              </p:cNvPr>
              <p:cNvSpPr>
                <a:spLocks noGrp="1"/>
              </p:cNvSpPr>
              <p:nvPr>
                <p:ph type="title"/>
              </p:nvPr>
            </p:nvSpPr>
            <p:spPr/>
            <p:txBody>
              <a:bodyPr/>
              <a:lstStyle/>
              <a:p>
                <a:r>
                  <a:rPr lang="en-GB" dirty="0"/>
                  <a:t>Recursion relation of </a:t>
                </a:r>
                <a14:m>
                  <m:oMath xmlns:m="http://schemas.openxmlformats.org/officeDocument/2006/math">
                    <m:sSup>
                      <m:sSupPr>
                        <m:ctrlPr>
                          <a:rPr lang="en-GB" i="1" smtClean="0">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oMath>
                </a14:m>
                <a:r>
                  <a:rPr lang="en-IE" dirty="0"/>
                  <a:t> terms</a:t>
                </a:r>
              </a:p>
            </p:txBody>
          </p:sp>
        </mc:Choice>
        <mc:Fallback xmlns="">
          <p:sp>
            <p:nvSpPr>
              <p:cNvPr id="2" name="Title 1">
                <a:extLst>
                  <a:ext uri="{FF2B5EF4-FFF2-40B4-BE49-F238E27FC236}">
                    <a16:creationId xmlns:a16="http://schemas.microsoft.com/office/drawing/2014/main" id="{427542DD-A140-4B8C-9616-8E8CAA91E92F}"/>
                  </a:ext>
                </a:extLst>
              </p:cNvPr>
              <p:cNvSpPr>
                <a:spLocks noGrp="1" noRot="1" noChangeAspect="1" noMove="1" noResize="1" noEditPoints="1" noAdjustHandles="1" noChangeArrowheads="1" noChangeShapeType="1" noTextEdit="1"/>
              </p:cNvSpPr>
              <p:nvPr>
                <p:ph type="title"/>
              </p:nvPr>
            </p:nvSpPr>
            <p:spPr>
              <a:blipFill>
                <a:blip r:embed="rId2"/>
                <a:stretch>
                  <a:fillRect l="-228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1349B6B6-CD46-451C-A97C-D495322F874C}"/>
                  </a:ext>
                </a:extLst>
              </p:cNvPr>
              <p:cNvSpPr>
                <a:spLocks noGrp="1"/>
              </p:cNvSpPr>
              <p:nvPr>
                <p:ph idx="1"/>
              </p:nvPr>
            </p:nvSpPr>
            <p:spPr/>
            <p:txBody>
              <a:bodyPr>
                <a:normAutofit fontScale="62500" lnSpcReduction="20000"/>
              </a:bodyPr>
              <a:lstStyle/>
              <a:p>
                <a14:m>
                  <m:oMath xmlns:m="http://schemas.openxmlformats.org/officeDocument/2006/math">
                    <m:r>
                      <a:rPr lang="en-GB" b="0" i="1" smtClean="0">
                        <a:latin typeface="Cambria Math" panose="02040503050406030204" pitchFamily="18" charset="0"/>
                      </a:rPr>
                      <m:t>𝑇</m:t>
                    </m:r>
                    <m:r>
                      <a:rPr lang="en-GB" i="1">
                        <a:latin typeface="Cambria Math" panose="02040503050406030204" pitchFamily="18" charset="0"/>
                      </a:rPr>
                      <m:t>=</m:t>
                    </m:r>
                  </m:oMath>
                </a14:m>
                <a:r>
                  <a:rPr lang="en-GB" dirty="0"/>
                  <a:t> </a:t>
                </a:r>
                <a14:m>
                  <m:oMath xmlns:m="http://schemas.openxmlformats.org/officeDocument/2006/math">
                    <m:nary>
                      <m:naryPr>
                        <m:chr m:val="∑"/>
                        <m:ctrlPr>
                          <a:rPr lang="en-GB"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2</m:t>
                            </m:r>
                          </m:den>
                        </m:f>
                        <m:r>
                          <a:rPr lang="en-GB" i="1">
                            <a:latin typeface="Cambria Math" panose="02040503050406030204" pitchFamily="18" charset="0"/>
                          </a:rPr>
                          <m:t>𝑚</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𝑥</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r>
                              <a:rPr lang="en-GB" i="1">
                                <a:latin typeface="Cambria Math" panose="02040503050406030204" pitchFamily="18" charset="0"/>
                              </a:rPr>
                              <m:t>+</m:t>
                            </m:r>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𝑦</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e>
                        </m:d>
                        <m:r>
                          <a:rPr lang="en-GB">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2</m:t>
                            </m:r>
                          </m:den>
                        </m:f>
                        <m:r>
                          <a:rPr lang="en-GB" i="1">
                            <a:latin typeface="Cambria Math" panose="02040503050406030204" pitchFamily="18" charset="0"/>
                          </a:rPr>
                          <m:t>𝐼</m:t>
                        </m:r>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e>
                    </m:nary>
                  </m:oMath>
                </a14:m>
                <a:r>
                  <a:rPr lang="en-IE" dirty="0"/>
                  <a:t>, </a:t>
                </a:r>
                <a:r>
                  <a:rPr lang="en-IE" dirty="0">
                    <a:latin typeface="Bembo" panose="02020502050201020203" pitchFamily="18" charset="0"/>
                  </a:rPr>
                  <a:t>where</a:t>
                </a:r>
                <a:r>
                  <a:rPr lang="en-IE" dirty="0"/>
                  <a:t> </a:t>
                </a:r>
                <a14:m>
                  <m:oMath xmlns:m="http://schemas.openxmlformats.org/officeDocument/2006/math">
                    <m:r>
                      <a:rPr lang="en-GB" i="1">
                        <a:latin typeface="Cambria Math" panose="02040503050406030204" pitchFamily="18" charset="0"/>
                      </a:rPr>
                      <m:t>𝐼</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12</m:t>
                        </m:r>
                      </m:den>
                    </m:f>
                    <m:r>
                      <a:rPr lang="en-GB" i="1">
                        <a:latin typeface="Cambria Math" panose="02040503050406030204" pitchFamily="18" charset="0"/>
                      </a:rPr>
                      <m:t>𝑚</m:t>
                    </m:r>
                    <m:sSup>
                      <m:sSupPr>
                        <m:ctrlPr>
                          <a:rPr lang="en-GB" i="1">
                            <a:latin typeface="Cambria Math" panose="02040503050406030204" pitchFamily="18" charset="0"/>
                          </a:rPr>
                        </m:ctrlPr>
                      </m:sSupPr>
                      <m:e>
                        <m:r>
                          <a:rPr lang="en-GB" i="1">
                            <a:latin typeface="Cambria Math" panose="02040503050406030204" pitchFamily="18" charset="0"/>
                          </a:rPr>
                          <m:t>𝑙</m:t>
                        </m:r>
                      </m:e>
                      <m:sup>
                        <m:r>
                          <a:rPr lang="en-GB" i="1">
                            <a:latin typeface="Cambria Math" panose="02040503050406030204" pitchFamily="18" charset="0"/>
                          </a:rPr>
                          <m:t>2</m:t>
                        </m:r>
                      </m:sup>
                    </m:sSup>
                  </m:oMath>
                </a14:m>
                <a:r>
                  <a:rPr lang="en-IE" dirty="0"/>
                  <a:t> </a:t>
                </a:r>
                <a:r>
                  <a:rPr lang="en-IE" dirty="0">
                    <a:latin typeface="Bembo" panose="02020502050201020203" pitchFamily="18" charset="0"/>
                  </a:rPr>
                  <a:t>for a rigid rod</a:t>
                </a:r>
                <a:endParaRPr lang="en-IE" dirty="0"/>
              </a:p>
              <a:p>
                <a14:m>
                  <m:oMath xmlns:m="http://schemas.openxmlformats.org/officeDocument/2006/math">
                    <m:r>
                      <a:rPr lang="en-GB" b="0" i="1" smtClean="0">
                        <a:latin typeface="Cambria Math" panose="02040503050406030204" pitchFamily="18" charset="0"/>
                      </a:rPr>
                      <m:t>𝑚</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𝑙</m:t>
                        </m:r>
                      </m:e>
                      <m:sup>
                        <m:r>
                          <a:rPr lang="en-GB" b="0" i="1" smtClean="0">
                            <a:latin typeface="Cambria Math" panose="02040503050406030204" pitchFamily="18" charset="0"/>
                          </a:rPr>
                          <m:t>2</m:t>
                        </m:r>
                      </m:sup>
                    </m:sSup>
                  </m:oMath>
                </a14:m>
                <a:r>
                  <a:rPr lang="en-GB" dirty="0"/>
                  <a:t> </a:t>
                </a:r>
                <a14:m>
                  <m:oMath xmlns:m="http://schemas.openxmlformats.org/officeDocument/2006/math">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2</m:t>
                            </m:r>
                          </m:den>
                        </m:f>
                        <m:d>
                          <m:dPr>
                            <m:ctrlPr>
                              <a:rPr lang="en-GB" i="1" smtClean="0">
                                <a:latin typeface="Cambria Math" panose="02040503050406030204" pitchFamily="18" charset="0"/>
                              </a:rPr>
                            </m:ctrlPr>
                          </m:dPr>
                          <m:e>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4</m:t>
                                </m:r>
                              </m:den>
                            </m:f>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24</m:t>
                                </m:r>
                              </m:den>
                            </m:f>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𝑖</m:t>
                                </m:r>
                                <m:r>
                                  <a:rPr lang="en-GB" b="0" i="1" smtClean="0">
                                    <a:latin typeface="Cambria Math" panose="02040503050406030204" pitchFamily="18" charset="0"/>
                                  </a:rPr>
                                  <m:t>−1</m:t>
                                </m:r>
                              </m:sup>
                              <m:e>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b="0" i="1" smtClean="0">
                                            <a:latin typeface="Cambria Math" panose="02040503050406030204" pitchFamily="18" charset="0"/>
                                          </a:rPr>
                                          <m:t>𝑗</m:t>
                                        </m:r>
                                      </m:sub>
                                    </m:sSub>
                                  </m:e>
                                  <m:sup>
                                    <m:r>
                                      <a:rPr lang="en-GB" i="1">
                                        <a:latin typeface="Cambria Math" panose="02040503050406030204" pitchFamily="18" charset="0"/>
                                      </a:rPr>
                                      <m:t>2</m:t>
                                    </m:r>
                                  </m:sup>
                                </m:sSup>
                              </m:e>
                            </m:nary>
                          </m:e>
                        </m:d>
                      </m:e>
                    </m:nary>
                  </m:oMath>
                </a14:m>
                <a:endParaRPr lang="en-IE" dirty="0"/>
              </a:p>
              <a:p>
                <a14:m>
                  <m:oMath xmlns:m="http://schemas.openxmlformats.org/officeDocument/2006/math">
                    <m:r>
                      <a:rPr lang="en-GB" b="0" i="1" smtClean="0">
                        <a:latin typeface="Cambria Math" panose="02040503050406030204" pitchFamily="18" charset="0"/>
                      </a:rPr>
                      <m:t>𝑚</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𝑙</m:t>
                        </m:r>
                      </m:e>
                      <m:sup>
                        <m:r>
                          <a:rPr lang="en-GB" b="0" i="1" smtClean="0">
                            <a:latin typeface="Cambria Math" panose="02040503050406030204" pitchFamily="18" charset="0"/>
                          </a:rPr>
                          <m:t>2</m:t>
                        </m:r>
                      </m:sup>
                    </m:sSup>
                  </m:oMath>
                </a14:m>
                <a:r>
                  <a:rPr lang="en-GB" dirty="0"/>
                  <a:t> </a:t>
                </a:r>
                <a14:m>
                  <m:oMath xmlns:m="http://schemas.openxmlformats.org/officeDocument/2006/math">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d>
                          <m:dPr>
                            <m:ctrlPr>
                              <a:rPr lang="en-GB"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6</m:t>
                                </m:r>
                              </m:den>
                            </m:f>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𝑖</m:t>
                                </m:r>
                                <m:r>
                                  <a:rPr lang="en-GB" b="0" i="1" smtClean="0">
                                    <a:latin typeface="Cambria Math" panose="02040503050406030204" pitchFamily="18" charset="0"/>
                                  </a:rPr>
                                  <m:t>−1</m:t>
                                </m:r>
                              </m:sup>
                              <m:e>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b="0" i="1" smtClean="0">
                                            <a:latin typeface="Cambria Math" panose="02040503050406030204" pitchFamily="18" charset="0"/>
                                          </a:rPr>
                                          <m:t>𝑗</m:t>
                                        </m:r>
                                      </m:sub>
                                    </m:sSub>
                                  </m:e>
                                  <m:sup>
                                    <m:r>
                                      <a:rPr lang="en-GB" i="1">
                                        <a:latin typeface="Cambria Math" panose="02040503050406030204" pitchFamily="18" charset="0"/>
                                      </a:rPr>
                                      <m:t>2</m:t>
                                    </m:r>
                                  </m:sup>
                                </m:sSup>
                              </m:e>
                            </m:nary>
                          </m:e>
                        </m:d>
                      </m:e>
                    </m:nary>
                  </m:oMath>
                </a14:m>
                <a:r>
                  <a:rPr lang="en-IE" dirty="0"/>
                  <a:t>,</a:t>
                </a:r>
                <a:r>
                  <a:rPr lang="en-IE" dirty="0">
                    <a:latin typeface="Bembo" panose="02020502050201020203" pitchFamily="18" charset="0"/>
                  </a:rPr>
                  <a:t> noting that the coefficient of the </a:t>
                </a:r>
                <a:r>
                  <a:rPr lang="en-IE" dirty="0" err="1">
                    <a:latin typeface="Bembo" panose="02020502050201020203" pitchFamily="18" charset="0"/>
                  </a:rPr>
                  <a:t>i-th</a:t>
                </a:r>
                <a:r>
                  <a:rPr lang="en-IE" dirty="0">
                    <a:latin typeface="Bembo" panose="02020502050201020203" pitchFamily="18" charset="0"/>
                  </a:rPr>
                  <a:t> term will be </a:t>
                </a:r>
                <a14:m>
                  <m:oMath xmlns:m="http://schemas.openxmlformats.org/officeDocument/2006/math">
                    <m:f>
                      <m:fPr>
                        <m:ctrlPr>
                          <a:rPr lang="en-IE"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6</m:t>
                        </m:r>
                      </m:den>
                    </m:f>
                  </m:oMath>
                </a14:m>
                <a:r>
                  <a:rPr lang="en-IE" dirty="0"/>
                  <a:t> </a:t>
                </a:r>
                <a:r>
                  <a:rPr lang="en-IE" dirty="0">
                    <a:latin typeface="Bembo" panose="02020502050201020203" pitchFamily="18" charset="0"/>
                  </a:rPr>
                  <a:t>and the coefficient of all the preceding j terms will be </a:t>
                </a:r>
                <a14:m>
                  <m:oMath xmlns:m="http://schemas.openxmlformats.org/officeDocument/2006/math">
                    <m:f>
                      <m:fPr>
                        <m:ctrlPr>
                          <a:rPr lang="en-IE"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oMath>
                </a14:m>
                <a:r>
                  <a:rPr lang="en-IE" dirty="0">
                    <a:latin typeface="Bembo" panose="02020502050201020203" pitchFamily="18" charset="0"/>
                  </a:rPr>
                  <a:t>.</a:t>
                </a:r>
              </a:p>
              <a:p>
                <a:r>
                  <a:rPr lang="en-IE" dirty="0">
                    <a:latin typeface="Bembo" panose="02020502050201020203" pitchFamily="18" charset="0"/>
                  </a:rPr>
                  <a:t>Thus, introduce a </a:t>
                </a:r>
                <a14:m>
                  <m:oMath xmlns:m="http://schemas.openxmlformats.org/officeDocument/2006/math">
                    <m:r>
                      <m:rPr>
                        <m:sty m:val="p"/>
                      </m:rPr>
                      <a:rPr lang="en-GB" b="0" i="0" smtClean="0">
                        <a:latin typeface="Cambria Math" panose="02040503050406030204" pitchFamily="18" charset="0"/>
                      </a:rPr>
                      <m:t>q</m:t>
                    </m:r>
                    <m:d>
                      <m:dPr>
                        <m:ctrlPr>
                          <a:rPr lang="en-GB" b="0" i="1" smtClean="0">
                            <a:latin typeface="Cambria Math" panose="02040503050406030204" pitchFamily="18" charset="0"/>
                          </a:rPr>
                        </m:ctrlPr>
                      </m:dPr>
                      <m:e>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𝑖</m:t>
                        </m:r>
                      </m:e>
                    </m:d>
                  </m:oMath>
                </a14:m>
                <a:r>
                  <a:rPr lang="en-IE" dirty="0"/>
                  <a:t> </a:t>
                </a:r>
                <a:r>
                  <a:rPr lang="en-IE" dirty="0">
                    <a:latin typeface="Bembo" panose="02020502050201020203" pitchFamily="18" charset="0"/>
                  </a:rPr>
                  <a:t>term (for some q), for the case when </a:t>
                </a:r>
                <a14:m>
                  <m:oMath xmlns:m="http://schemas.openxmlformats.org/officeDocument/2006/math">
                    <m:r>
                      <a:rPr lang="en-IE" i="1" dirty="0" smtClean="0">
                        <a:latin typeface="Cambria Math" panose="02040503050406030204" pitchFamily="18" charset="0"/>
                      </a:rPr>
                      <m:t>𝑖</m:t>
                    </m:r>
                    <m:r>
                      <a:rPr lang="en-IE" i="1" dirty="0" smtClean="0">
                        <a:latin typeface="Cambria Math" panose="02040503050406030204" pitchFamily="18" charset="0"/>
                      </a:rPr>
                      <m:t>=</m:t>
                    </m:r>
                    <m:r>
                      <a:rPr lang="en-IE" i="1" dirty="0" smtClean="0">
                        <a:latin typeface="Cambria Math" panose="02040503050406030204" pitchFamily="18" charset="0"/>
                      </a:rPr>
                      <m:t>𝑛</m:t>
                    </m:r>
                  </m:oMath>
                </a14:m>
                <a:r>
                  <a:rPr lang="en-IE" dirty="0"/>
                  <a:t>. </a:t>
                </a:r>
                <a:r>
                  <a:rPr lang="en-IE" dirty="0">
                    <a:latin typeface="Bembo" panose="02020502050201020203" pitchFamily="18" charset="0"/>
                  </a:rPr>
                  <a:t>Dividing everything by 6 for convenience and recognising that the </a:t>
                </a:r>
                <a14:m>
                  <m:oMath xmlns:m="http://schemas.openxmlformats.org/officeDocument/2006/math">
                    <m:r>
                      <a:rPr lang="en-IE" i="1" dirty="0" smtClean="0">
                        <a:latin typeface="Cambria Math" panose="02040503050406030204" pitchFamily="18" charset="0"/>
                      </a:rPr>
                      <m:t>𝑖</m:t>
                    </m:r>
                    <m:r>
                      <a:rPr lang="en-IE" i="1" dirty="0" smtClean="0">
                        <a:latin typeface="Cambria Math" panose="02040503050406030204" pitchFamily="18" charset="0"/>
                      </a:rPr>
                      <m:t> = (</m:t>
                    </m:r>
                    <m:r>
                      <a:rPr lang="en-IE" i="1" dirty="0" smtClean="0">
                        <a:latin typeface="Cambria Math" panose="02040503050406030204" pitchFamily="18" charset="0"/>
                      </a:rPr>
                      <m:t>𝑛</m:t>
                    </m:r>
                    <m:r>
                      <a:rPr lang="en-IE" i="1" dirty="0" smtClean="0">
                        <a:latin typeface="Cambria Math" panose="02040503050406030204" pitchFamily="18" charset="0"/>
                      </a:rPr>
                      <m:t>−1) </m:t>
                    </m:r>
                  </m:oMath>
                </a14:m>
                <a:r>
                  <a:rPr lang="en-IE" dirty="0">
                    <a:latin typeface="Bembo" panose="02020502050201020203" pitchFamily="18" charset="0"/>
                  </a:rPr>
                  <a:t>term will have a </a:t>
                </a:r>
                <a:r>
                  <a:rPr lang="en-IE">
                    <a:latin typeface="Bembo" panose="02020502050201020203" pitchFamily="18" charset="0"/>
                  </a:rPr>
                  <a:t>coefficient of  </a:t>
                </a:r>
                <a14:m>
                  <m:oMath xmlns:m="http://schemas.openxmlformats.org/officeDocument/2006/math">
                    <m:f>
                      <m:fPr>
                        <m:ctrlPr>
                          <a:rPr lang="en-IE"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oMath>
                </a14:m>
                <a:r>
                  <a:rPr lang="en-IE" dirty="0">
                    <a:latin typeface="Bembo" panose="02020502050201020203" pitchFamily="18" charset="0"/>
                  </a:rPr>
                  <a:t>, we’re left with </a:t>
                </a:r>
                <a14:m>
                  <m:oMath xmlns:m="http://schemas.openxmlformats.org/officeDocument/2006/math">
                    <m:f>
                      <m:fPr>
                        <m:ctrlPr>
                          <a:rPr lang="en-IE" i="1" smtClean="0">
                            <a:latin typeface="Cambria Math" panose="02040503050406030204" pitchFamily="18" charset="0"/>
                          </a:rPr>
                        </m:ctrlPr>
                      </m:fPr>
                      <m:num>
                        <m:r>
                          <a:rPr lang="en-GB" b="0" i="1" smtClean="0">
                            <a:latin typeface="Cambria Math" panose="02040503050406030204" pitchFamily="18" charset="0"/>
                          </a:rPr>
                          <m:t>𝑞</m:t>
                        </m:r>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−1))</m:t>
                        </m:r>
                      </m:num>
                      <m:den>
                        <m:r>
                          <a:rPr lang="en-GB" b="0" i="1" smtClean="0">
                            <a:latin typeface="Cambria Math" panose="02040503050406030204" pitchFamily="18" charset="0"/>
                          </a:rPr>
                          <m:t>6</m:t>
                        </m:r>
                      </m:den>
                    </m:f>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oMath>
                </a14:m>
                <a:r>
                  <a:rPr lang="en-IE" dirty="0">
                    <a:latin typeface="Bembo" panose="02020502050201020203" pitchFamily="18" charset="0"/>
                  </a:rPr>
                  <a:t>. It’s easy to deduce from this example that </a:t>
                </a:r>
                <a14:m>
                  <m:oMath xmlns:m="http://schemas.openxmlformats.org/officeDocument/2006/math">
                    <m:r>
                      <a:rPr lang="en-IE" i="1" dirty="0" smtClean="0">
                        <a:latin typeface="Cambria Math" panose="02040503050406030204" pitchFamily="18" charset="0"/>
                      </a:rPr>
                      <m:t>𝑞</m:t>
                    </m:r>
                    <m:r>
                      <a:rPr lang="en-IE" i="1" dirty="0" smtClean="0">
                        <a:latin typeface="Cambria Math" panose="02040503050406030204" pitchFamily="18" charset="0"/>
                      </a:rPr>
                      <m:t>=3</m:t>
                    </m:r>
                  </m:oMath>
                </a14:m>
                <a:r>
                  <a:rPr lang="en-IE" dirty="0"/>
                  <a:t>, </a:t>
                </a:r>
                <a:r>
                  <a:rPr lang="en-IE" dirty="0">
                    <a:latin typeface="Bembo" panose="02020502050201020203" pitchFamily="18" charset="0"/>
                  </a:rPr>
                  <a:t>such that we can rewrite the </a:t>
                </a:r>
                <a14:m>
                  <m:oMath xmlns:m="http://schemas.openxmlformats.org/officeDocument/2006/math">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oMath>
                </a14:m>
                <a:r>
                  <a:rPr lang="en-IE" dirty="0"/>
                  <a:t> </a:t>
                </a:r>
                <a:r>
                  <a:rPr lang="en-IE" dirty="0">
                    <a:latin typeface="Bembo" panose="02020502050201020203" pitchFamily="18" charset="0"/>
                  </a:rPr>
                  <a:t>terms using the following recursion relation: </a:t>
                </a:r>
                <a14:m>
                  <m:oMath xmlns:m="http://schemas.openxmlformats.org/officeDocument/2006/math">
                    <m:r>
                      <a:rPr lang="en-GB" i="1">
                        <a:latin typeface="Cambria Math" panose="02040503050406030204" pitchFamily="18" charset="0"/>
                      </a:rPr>
                      <m:t>𝑚</m:t>
                    </m:r>
                    <m:sSup>
                      <m:sSupPr>
                        <m:ctrlPr>
                          <a:rPr lang="en-GB" i="1">
                            <a:latin typeface="Cambria Math" panose="02040503050406030204" pitchFamily="18" charset="0"/>
                          </a:rPr>
                        </m:ctrlPr>
                      </m:sSupPr>
                      <m:e>
                        <m:r>
                          <a:rPr lang="en-GB" i="1">
                            <a:latin typeface="Cambria Math" panose="02040503050406030204" pitchFamily="18" charset="0"/>
                          </a:rPr>
                          <m:t>𝑙</m:t>
                        </m:r>
                      </m:e>
                      <m:sup>
                        <m:r>
                          <a:rPr lang="en-GB" i="1">
                            <a:latin typeface="Cambria Math" panose="02040503050406030204" pitchFamily="18" charset="0"/>
                          </a:rPr>
                          <m:t>2</m:t>
                        </m:r>
                      </m:sup>
                    </m:sSup>
                  </m:oMath>
                </a14:m>
                <a:r>
                  <a:rPr lang="en-GB" dirty="0"/>
                  <a:t> </a:t>
                </a:r>
                <a14:m>
                  <m:oMath xmlns:m="http://schemas.openxmlformats.org/officeDocument/2006/math">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r>
                                  <a:rPr lang="en-GB" b="0" i="1" smtClean="0">
                                    <a:latin typeface="Cambria Math" panose="02040503050406030204" pitchFamily="18" charset="0"/>
                                  </a:rPr>
                                  <m:t>[</m:t>
                                </m:r>
                                <m:f>
                                  <m:fPr>
                                    <m:ctrlPr>
                                      <a:rPr lang="en-IE" i="1">
                                        <a:latin typeface="Cambria Math" panose="02040503050406030204" pitchFamily="18" charset="0"/>
                                      </a:rPr>
                                    </m:ctrlPr>
                                  </m:fPr>
                                  <m:num>
                                    <m:r>
                                      <a:rPr lang="en-GB" b="0" i="1" smtClean="0">
                                        <a:latin typeface="Cambria Math" panose="02040503050406030204" pitchFamily="18" charset="0"/>
                                      </a:rPr>
                                      <m:t>3</m:t>
                                    </m:r>
                                    <m:d>
                                      <m:dPr>
                                        <m:ctrlPr>
                                          <a:rPr lang="en-GB" b="0" i="1" smtClean="0">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m:t>
                                        </m:r>
                                        <m:r>
                                          <a:rPr lang="en-GB" b="0" i="1" smtClean="0">
                                            <a:latin typeface="Cambria Math" panose="02040503050406030204" pitchFamily="18" charset="0"/>
                                          </a:rPr>
                                          <m:t>𝑖</m:t>
                                        </m:r>
                                      </m:e>
                                    </m:d>
                                    <m:r>
                                      <a:rPr lang="en-GB" b="0" i="1" smtClean="0">
                                        <a:latin typeface="Cambria Math" panose="02040503050406030204" pitchFamily="18" charset="0"/>
                                      </a:rPr>
                                      <m:t>+1</m:t>
                                    </m:r>
                                    <m:r>
                                      <a:rPr lang="en-GB" i="1">
                                        <a:latin typeface="Cambria Math" panose="02040503050406030204" pitchFamily="18" charset="0"/>
                                      </a:rPr>
                                      <m:t>)</m:t>
                                    </m:r>
                                  </m:num>
                                  <m:den>
                                    <m:r>
                                      <a:rPr lang="en-GB" i="1">
                                        <a:latin typeface="Cambria Math" panose="02040503050406030204" pitchFamily="18" charset="0"/>
                                      </a:rPr>
                                      <m:t>6</m:t>
                                    </m:r>
                                  </m:den>
                                </m:f>
                                <m:r>
                                  <a:rPr lang="en-GB" b="0" i="1" smtClean="0">
                                    <a:latin typeface="Cambria Math" panose="02040503050406030204" pitchFamily="18" charset="0"/>
                                  </a:rPr>
                                  <m:t>]</m:t>
                                </m:r>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i="1">
                                <a:latin typeface="Cambria Math" panose="02040503050406030204" pitchFamily="18" charset="0"/>
                              </a:rPr>
                              <m:t>2</m:t>
                            </m:r>
                          </m:sup>
                        </m:sSup>
                      </m:e>
                    </m:nary>
                  </m:oMath>
                </a14:m>
                <a:endParaRPr lang="en-IE" dirty="0">
                  <a:latin typeface="Bembo" panose="02020502050201020203" pitchFamily="18" charset="0"/>
                </a:endParaRPr>
              </a:p>
              <a:p>
                <a:endParaRPr lang="en-IE" dirty="0"/>
              </a:p>
              <a:p>
                <a:endParaRPr lang="en-IE" dirty="0"/>
              </a:p>
            </p:txBody>
          </p:sp>
        </mc:Choice>
        <mc:Fallback xmlns="">
          <p:sp>
            <p:nvSpPr>
              <p:cNvPr id="3" name="Content Placeholder 2">
                <a:extLst>
                  <a:ext uri="{FF2B5EF4-FFF2-40B4-BE49-F238E27FC236}">
                    <a16:creationId xmlns:a16="http://schemas.microsoft.com/office/drawing/2014/main" id="{1349B6B6-CD46-451C-A97C-D495322F874C}"/>
                  </a:ext>
                </a:extLst>
              </p:cNvPr>
              <p:cNvSpPr>
                <a:spLocks noGrp="1" noRot="1" noChangeAspect="1" noMove="1" noResize="1" noEditPoints="1" noAdjustHandles="1" noChangeArrowheads="1" noChangeShapeType="1" noTextEdit="1"/>
              </p:cNvSpPr>
              <p:nvPr>
                <p:ph idx="1"/>
              </p:nvPr>
            </p:nvSpPr>
            <p:spPr>
              <a:blipFill>
                <a:blip r:embed="rId3"/>
                <a:stretch>
                  <a:fillRect l="-343" t="-9585"/>
                </a:stretch>
              </a:blipFill>
            </p:spPr>
            <p:txBody>
              <a:bodyPr/>
              <a:lstStyle/>
              <a:p>
                <a:r>
                  <a:rPr lang="en-IE">
                    <a:noFill/>
                  </a:rPr>
                  <a:t> </a:t>
                </a:r>
              </a:p>
            </p:txBody>
          </p:sp>
        </mc:Fallback>
      </mc:AlternateContent>
    </p:spTree>
    <p:extLst>
      <p:ext uri="{BB962C8B-B14F-4D97-AF65-F5344CB8AC3E}">
        <p14:creationId xmlns:p14="http://schemas.microsoft.com/office/powerpoint/2010/main" val="12376718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5192C-3693-4C82-80EC-E79FC23C7CB9}"/>
              </a:ext>
            </a:extLst>
          </p:cNvPr>
          <p:cNvSpPr>
            <a:spLocks noGrp="1"/>
          </p:cNvSpPr>
          <p:nvPr>
            <p:ph type="title"/>
          </p:nvPr>
        </p:nvSpPr>
        <p:spPr/>
        <p:txBody>
          <a:bodyPr/>
          <a:lstStyle/>
          <a:p>
            <a:r>
              <a:rPr lang="en-GB" dirty="0"/>
              <a:t>Numerical implementation</a:t>
            </a:r>
            <a:endParaRPr lang="en-IE" dirty="0"/>
          </a:p>
        </p:txBody>
      </p:sp>
      <p:sp>
        <p:nvSpPr>
          <p:cNvPr id="3" name="Content Placeholder 2">
            <a:extLst>
              <a:ext uri="{FF2B5EF4-FFF2-40B4-BE49-F238E27FC236}">
                <a16:creationId xmlns:a16="http://schemas.microsoft.com/office/drawing/2014/main" xmlns="" id="{919FD6B8-BE5B-4B71-B36B-C95D19083B79}"/>
              </a:ext>
            </a:extLst>
          </p:cNvPr>
          <p:cNvSpPr>
            <a:spLocks noGrp="1"/>
          </p:cNvSpPr>
          <p:nvPr>
            <p:ph idx="1"/>
          </p:nvPr>
        </p:nvSpPr>
        <p:spPr/>
        <p:txBody>
          <a:bodyPr>
            <a:normAutofit/>
          </a:bodyPr>
          <a:lstStyle/>
          <a:p>
            <a:r>
              <a:rPr lang="en-GB" dirty="0">
                <a:latin typeface="Bembo" panose="02020502050201020203" pitchFamily="18" charset="0"/>
              </a:rPr>
              <a:t>Due to the complexity of the system of these non-linear differential equations, a numerical approach was considered. The two and three link cases were represented by the double and triple pendulum, respectively, until constraints could be appropriately implemented. </a:t>
            </a:r>
          </a:p>
        </p:txBody>
      </p:sp>
    </p:spTree>
    <p:extLst>
      <p:ext uri="{BB962C8B-B14F-4D97-AF65-F5344CB8AC3E}">
        <p14:creationId xmlns:p14="http://schemas.microsoft.com/office/powerpoint/2010/main" val="29464922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0BD98C-0C53-4AE0-9187-5562F177E9FF}"/>
              </a:ext>
            </a:extLst>
          </p:cNvPr>
          <p:cNvSpPr>
            <a:spLocks noGrp="1"/>
          </p:cNvSpPr>
          <p:nvPr>
            <p:ph type="title"/>
          </p:nvPr>
        </p:nvSpPr>
        <p:spPr/>
        <p:txBody>
          <a:bodyPr/>
          <a:lstStyle/>
          <a:p>
            <a:r>
              <a:rPr lang="en-GB" dirty="0"/>
              <a:t>Graph +animation of the double pendulum</a:t>
            </a:r>
            <a:endParaRPr lang="en-IE" dirty="0"/>
          </a:p>
        </p:txBody>
      </p:sp>
      <p:pic>
        <p:nvPicPr>
          <p:cNvPr id="11" name="Content Placeholder 10" descr="Chart, line chart&#10;&#10;Description automatically generated">
            <a:extLst>
              <a:ext uri="{FF2B5EF4-FFF2-40B4-BE49-F238E27FC236}">
                <a16:creationId xmlns:a16="http://schemas.microsoft.com/office/drawing/2014/main" xmlns="" id="{304CF4CF-16D1-4397-A071-A60E4C8B545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286000"/>
            <a:ext cx="5916854" cy="3817938"/>
          </a:xfrm>
        </p:spPr>
      </p:pic>
      <p:pic>
        <p:nvPicPr>
          <p:cNvPr id="14" name="Double pendulum simulation 2021-07-30 09-41-36">
            <a:hlinkClick r:id="" action="ppaction://media"/>
            <a:extLst>
              <a:ext uri="{FF2B5EF4-FFF2-40B4-BE49-F238E27FC236}">
                <a16:creationId xmlns:a16="http://schemas.microsoft.com/office/drawing/2014/main" xmlns="" id="{A327DC07-74ED-49F9-9CD3-38E944EEF9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2286000"/>
            <a:ext cx="5765800" cy="3810000"/>
          </a:xfrm>
          <a:prstGeom prst="rect">
            <a:avLst/>
          </a:prstGeom>
        </p:spPr>
      </p:pic>
    </p:spTree>
    <p:extLst>
      <p:ext uri="{BB962C8B-B14F-4D97-AF65-F5344CB8AC3E}">
        <p14:creationId xmlns:p14="http://schemas.microsoft.com/office/powerpoint/2010/main" val="31441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DE6DC4-FC46-46CB-96B5-7A874AB79666}"/>
              </a:ext>
            </a:extLst>
          </p:cNvPr>
          <p:cNvSpPr>
            <a:spLocks noGrp="1"/>
          </p:cNvSpPr>
          <p:nvPr>
            <p:ph type="title"/>
          </p:nvPr>
        </p:nvSpPr>
        <p:spPr/>
        <p:txBody>
          <a:bodyPr/>
          <a:lstStyle/>
          <a:p>
            <a:r>
              <a:rPr lang="en-GB" dirty="0"/>
              <a:t>Graph +animation of the triple pendulum</a:t>
            </a:r>
            <a:endParaRPr lang="en-IE" dirty="0"/>
          </a:p>
        </p:txBody>
      </p:sp>
      <p:pic>
        <p:nvPicPr>
          <p:cNvPr id="9" name="Triple pendulum simulation 2021-07-30 09-42-20">
            <a:hlinkClick r:id="" action="ppaction://media"/>
            <a:extLst>
              <a:ext uri="{FF2B5EF4-FFF2-40B4-BE49-F238E27FC236}">
                <a16:creationId xmlns:a16="http://schemas.microsoft.com/office/drawing/2014/main" xmlns="" id="{6E7072B8-36AC-447A-BD26-7F77DEF2E6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83234" y="2286000"/>
            <a:ext cx="5814354" cy="3817937"/>
          </a:xfrm>
          <a:prstGeom prst="rect">
            <a:avLst/>
          </a:prstGeom>
        </p:spPr>
      </p:pic>
      <p:pic>
        <p:nvPicPr>
          <p:cNvPr id="13" name="Content Placeholder 12" descr="Chart, line chart&#10;&#10;Description automatically generated">
            <a:extLst>
              <a:ext uri="{FF2B5EF4-FFF2-40B4-BE49-F238E27FC236}">
                <a16:creationId xmlns:a16="http://schemas.microsoft.com/office/drawing/2014/main" xmlns="" id="{0DF88C80-DC3E-4EBB-BEAB-F37B19534F2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4412" y="2304786"/>
            <a:ext cx="6001588" cy="3772426"/>
          </a:xfrm>
        </p:spPr>
      </p:pic>
    </p:spTree>
    <p:extLst>
      <p:ext uri="{BB962C8B-B14F-4D97-AF65-F5344CB8AC3E}">
        <p14:creationId xmlns:p14="http://schemas.microsoft.com/office/powerpoint/2010/main" val="197696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44ADA-F7C7-44F4-A63F-23019186191E}"/>
              </a:ext>
            </a:extLst>
          </p:cNvPr>
          <p:cNvSpPr>
            <a:spLocks noGrp="1"/>
          </p:cNvSpPr>
          <p:nvPr>
            <p:ph type="title"/>
          </p:nvPr>
        </p:nvSpPr>
        <p:spPr/>
        <p:txBody>
          <a:bodyPr/>
          <a:lstStyle/>
          <a:p>
            <a:r>
              <a:rPr lang="en-GB" dirty="0"/>
              <a:t>Graph +animation of the 4 linked chain</a:t>
            </a:r>
            <a:endParaRPr lang="en-IE" dirty="0"/>
          </a:p>
        </p:txBody>
      </p:sp>
      <p:pic>
        <p:nvPicPr>
          <p:cNvPr id="6" name="Content Placeholder 5" descr="Chart, line chart&#10;&#10;Description automatically generated">
            <a:extLst>
              <a:ext uri="{FF2B5EF4-FFF2-40B4-BE49-F238E27FC236}">
                <a16:creationId xmlns:a16="http://schemas.microsoft.com/office/drawing/2014/main" xmlns="" id="{F52A08C7-ED56-435D-A012-850EFD90384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2616" y="2286000"/>
            <a:ext cx="5548915" cy="3772426"/>
          </a:xfrm>
        </p:spPr>
      </p:pic>
      <p:pic>
        <p:nvPicPr>
          <p:cNvPr id="7" name="Quad pendulum simulation 2021-07-30 11-36-43">
            <a:hlinkClick r:id="" action="ppaction://media"/>
            <a:extLst>
              <a:ext uri="{FF2B5EF4-FFF2-40B4-BE49-F238E27FC236}">
                <a16:creationId xmlns:a16="http://schemas.microsoft.com/office/drawing/2014/main" xmlns="" id="{F0B5A8E2-8D4D-49E5-AC07-D73CA85ECB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82789" y="2286000"/>
            <a:ext cx="6036595" cy="3810000"/>
          </a:xfrm>
          <a:prstGeom prst="rect">
            <a:avLst/>
          </a:prstGeom>
        </p:spPr>
      </p:pic>
    </p:spTree>
    <p:extLst>
      <p:ext uri="{BB962C8B-B14F-4D97-AF65-F5344CB8AC3E}">
        <p14:creationId xmlns:p14="http://schemas.microsoft.com/office/powerpoint/2010/main" val="39578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FA6B94-29A7-422A-B1FC-37F27700363F}"/>
              </a:ext>
            </a:extLst>
          </p:cNvPr>
          <p:cNvSpPr>
            <a:spLocks noGrp="1"/>
          </p:cNvSpPr>
          <p:nvPr>
            <p:ph type="title"/>
          </p:nvPr>
        </p:nvSpPr>
        <p:spPr/>
        <p:txBody>
          <a:bodyPr/>
          <a:lstStyle/>
          <a:p>
            <a:r>
              <a:rPr lang="en-GB" dirty="0" err="1"/>
              <a:t>Bitta</a:t>
            </a:r>
            <a:r>
              <a:rPr lang="en-GB" dirty="0"/>
              <a:t> code</a:t>
            </a:r>
            <a:endParaRPr lang="en-IE" dirty="0"/>
          </a:p>
        </p:txBody>
      </p:sp>
      <p:pic>
        <p:nvPicPr>
          <p:cNvPr id="5" name="Content Placeholder 4" descr="Text&#10;&#10;Description automatically generated">
            <a:extLst>
              <a:ext uri="{FF2B5EF4-FFF2-40B4-BE49-F238E27FC236}">
                <a16:creationId xmlns:a16="http://schemas.microsoft.com/office/drawing/2014/main" xmlns="" id="{975F331C-F61F-4B32-80DF-47B6C9BF4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44" y="2037805"/>
            <a:ext cx="5590725" cy="4219303"/>
          </a:xfrm>
        </p:spPr>
      </p:pic>
      <p:pic>
        <p:nvPicPr>
          <p:cNvPr id="7" name="Picture 6" descr="Text&#10;&#10;Description automatically generated">
            <a:extLst>
              <a:ext uri="{FF2B5EF4-FFF2-40B4-BE49-F238E27FC236}">
                <a16:creationId xmlns:a16="http://schemas.microsoft.com/office/drawing/2014/main" xmlns="" id="{55EA1645-D164-4AE2-A4FB-814C97B0C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213" y="2037804"/>
            <a:ext cx="6365787" cy="4219303"/>
          </a:xfrm>
          <a:prstGeom prst="rect">
            <a:avLst/>
          </a:prstGeom>
        </p:spPr>
      </p:pic>
    </p:spTree>
    <p:extLst>
      <p:ext uri="{BB962C8B-B14F-4D97-AF65-F5344CB8AC3E}">
        <p14:creationId xmlns:p14="http://schemas.microsoft.com/office/powerpoint/2010/main" val="1506306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4B1B8-157F-43C2-81FB-3DEC3DEAC3BA}"/>
              </a:ext>
            </a:extLst>
          </p:cNvPr>
          <p:cNvSpPr>
            <a:spLocks noGrp="1"/>
          </p:cNvSpPr>
          <p:nvPr>
            <p:ph type="title"/>
          </p:nvPr>
        </p:nvSpPr>
        <p:spPr/>
        <p:txBody>
          <a:bodyPr/>
          <a:lstStyle/>
          <a:p>
            <a:r>
              <a:rPr lang="en-GB" dirty="0"/>
              <a:t>Issues with the current chain fountain</a:t>
            </a:r>
            <a:endParaRPr lang="en-IE" dirty="0"/>
          </a:p>
        </p:txBody>
      </p:sp>
      <p:sp>
        <p:nvSpPr>
          <p:cNvPr id="3" name="Content Placeholder 2">
            <a:extLst>
              <a:ext uri="{FF2B5EF4-FFF2-40B4-BE49-F238E27FC236}">
                <a16:creationId xmlns:a16="http://schemas.microsoft.com/office/drawing/2014/main" xmlns="" id="{D22A41F8-F882-4193-AE40-DA57F8A0F359}"/>
              </a:ext>
            </a:extLst>
          </p:cNvPr>
          <p:cNvSpPr>
            <a:spLocks noGrp="1"/>
          </p:cNvSpPr>
          <p:nvPr>
            <p:ph idx="1"/>
          </p:nvPr>
        </p:nvSpPr>
        <p:spPr/>
        <p:txBody>
          <a:bodyPr>
            <a:normAutofit fontScale="85000" lnSpcReduction="20000"/>
          </a:bodyPr>
          <a:lstStyle/>
          <a:p>
            <a:r>
              <a:rPr lang="en-GB" dirty="0">
                <a:latin typeface="Bembo" panose="02020502050201020203" pitchFamily="18" charset="0"/>
              </a:rPr>
              <a:t>The chain fountain was first brought to the mainstream by Steve Mould and inspired a conjecture that the fountain was caused by a force exerted from the base of the chain’s container. However, it seems the internal interactions between links, as well as sudden alterations in linear momentum play a far more significant role. The next big step to arguing this theory is through finding internal constraints and initial conditions of the system. The chain should want to accelerate under gravity as it falls, but it instead falls with a constant velocity. There must be a counter force acting against this, which we think is derived much more so from interactions in the air, not the container. </a:t>
            </a:r>
            <a:endParaRPr lang="en-IE" dirty="0">
              <a:latin typeface="Bembo" panose="02020502050201020203" pitchFamily="18" charset="0"/>
            </a:endParaRPr>
          </a:p>
        </p:txBody>
      </p:sp>
    </p:spTree>
    <p:extLst>
      <p:ext uri="{BB962C8B-B14F-4D97-AF65-F5344CB8AC3E}">
        <p14:creationId xmlns:p14="http://schemas.microsoft.com/office/powerpoint/2010/main" val="4052957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53CD2-7AFA-449D-9F1B-FC3C15EE49C9}"/>
              </a:ext>
            </a:extLst>
          </p:cNvPr>
          <p:cNvSpPr>
            <a:spLocks noGrp="1"/>
          </p:cNvSpPr>
          <p:nvPr>
            <p:ph type="title"/>
          </p:nvPr>
        </p:nvSpPr>
        <p:spPr/>
        <p:txBody>
          <a:bodyPr/>
          <a:lstStyle/>
          <a:p>
            <a:r>
              <a:rPr lang="en-GB" dirty="0"/>
              <a:t>“2-D” case, arguing the necessity of the jar</a:t>
            </a:r>
            <a:endParaRPr lang="en-IE" dirty="0"/>
          </a:p>
        </p:txBody>
      </p:sp>
      <p:pic>
        <p:nvPicPr>
          <p:cNvPr id="7" name="(121) Dispute on “MOULD EFFECT” (Chain Fountain) - YouTube — Mozilla Firefox 2021-07-30 10-16-41">
            <a:hlinkClick r:id="" action="ppaction://media"/>
            <a:extLst>
              <a:ext uri="{FF2B5EF4-FFF2-40B4-BE49-F238E27FC236}">
                <a16:creationId xmlns:a16="http://schemas.microsoft.com/office/drawing/2014/main" xmlns="" id="{AEA7F043-B355-4C33-AEEB-D37D821C20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01925" y="2286000"/>
            <a:ext cx="6788150" cy="3817938"/>
          </a:xfrm>
        </p:spPr>
      </p:pic>
    </p:spTree>
    <p:extLst>
      <p:ext uri="{BB962C8B-B14F-4D97-AF65-F5344CB8AC3E}">
        <p14:creationId xmlns:p14="http://schemas.microsoft.com/office/powerpoint/2010/main" val="1333815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26545-C8F5-4FA8-84AF-6F93F922053C}"/>
              </a:ext>
            </a:extLst>
          </p:cNvPr>
          <p:cNvSpPr>
            <a:spLocks noGrp="1"/>
          </p:cNvSpPr>
          <p:nvPr>
            <p:ph type="title"/>
          </p:nvPr>
        </p:nvSpPr>
        <p:spPr/>
        <p:txBody>
          <a:bodyPr/>
          <a:lstStyle/>
          <a:p>
            <a:r>
              <a:rPr lang="en-GB" dirty="0"/>
              <a:t>In summary/what was learned</a:t>
            </a:r>
            <a:endParaRPr lang="en-IE" dirty="0"/>
          </a:p>
        </p:txBody>
      </p:sp>
      <p:sp>
        <p:nvSpPr>
          <p:cNvPr id="3" name="Content Placeholder 2">
            <a:extLst>
              <a:ext uri="{FF2B5EF4-FFF2-40B4-BE49-F238E27FC236}">
                <a16:creationId xmlns:a16="http://schemas.microsoft.com/office/drawing/2014/main" xmlns="" id="{BFB6C630-5A6E-41E1-A11A-29ACD3A94E7A}"/>
              </a:ext>
            </a:extLst>
          </p:cNvPr>
          <p:cNvSpPr>
            <a:spLocks noGrp="1"/>
          </p:cNvSpPr>
          <p:nvPr>
            <p:ph idx="1"/>
          </p:nvPr>
        </p:nvSpPr>
        <p:spPr/>
        <p:txBody>
          <a:bodyPr>
            <a:normAutofit fontScale="77500" lnSpcReduction="20000"/>
          </a:bodyPr>
          <a:lstStyle/>
          <a:p>
            <a:r>
              <a:rPr lang="en-GB" dirty="0">
                <a:latin typeface="Bembo" panose="02020502050201020203" pitchFamily="18" charset="0"/>
              </a:rPr>
              <a:t>A good bit of preliminary research from YouTube and Scholar had to be done, to investigate other theories </a:t>
            </a:r>
          </a:p>
          <a:p>
            <a:r>
              <a:rPr lang="en-GB" dirty="0">
                <a:latin typeface="Bembo" panose="02020502050201020203" pitchFamily="18" charset="0"/>
              </a:rPr>
              <a:t>Understood that there was a large amount of debate over the current theory and recognised a potential reform</a:t>
            </a:r>
          </a:p>
          <a:p>
            <a:r>
              <a:rPr lang="en-GB" dirty="0">
                <a:latin typeface="Bembo" panose="02020502050201020203" pitchFamily="18" charset="0"/>
              </a:rPr>
              <a:t>Model the chain as a series of discrete, cylindrical rods (analogous to the sphere chain) and derive the equations of angular motion</a:t>
            </a:r>
          </a:p>
          <a:p>
            <a:r>
              <a:rPr lang="en-IE" dirty="0">
                <a:latin typeface="Bembo" panose="02020502050201020203" pitchFamily="18" charset="0"/>
              </a:rPr>
              <a:t>Tested </a:t>
            </a:r>
            <a:r>
              <a:rPr lang="en-IE" dirty="0" err="1">
                <a:latin typeface="Bembo" panose="02020502050201020203" pitchFamily="18" charset="0"/>
              </a:rPr>
              <a:t>numerics</a:t>
            </a:r>
            <a:r>
              <a:rPr lang="en-IE" dirty="0">
                <a:latin typeface="Bembo" panose="02020502050201020203" pitchFamily="18" charset="0"/>
              </a:rPr>
              <a:t> for some sample chains, using python and </a:t>
            </a:r>
            <a:r>
              <a:rPr lang="en-IE" dirty="0" err="1">
                <a:latin typeface="Bembo" panose="02020502050201020203" pitchFamily="18" charset="0"/>
              </a:rPr>
              <a:t>pygame</a:t>
            </a:r>
            <a:endParaRPr lang="en-IE" dirty="0">
              <a:latin typeface="Bembo" panose="02020502050201020203" pitchFamily="18" charset="0"/>
            </a:endParaRPr>
          </a:p>
          <a:p>
            <a:r>
              <a:rPr lang="en-IE" dirty="0">
                <a:latin typeface="Bembo" panose="02020502050201020203" pitchFamily="18" charset="0"/>
              </a:rPr>
              <a:t>Matter is yet to be fully resolved. Further research is required to establish maximum angles and initial conditions</a:t>
            </a:r>
          </a:p>
        </p:txBody>
      </p:sp>
    </p:spTree>
    <p:extLst>
      <p:ext uri="{BB962C8B-B14F-4D97-AF65-F5344CB8AC3E}">
        <p14:creationId xmlns:p14="http://schemas.microsoft.com/office/powerpoint/2010/main" val="163275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5A264-15A9-40A2-BE52-2A3436E21F49}"/>
              </a:ext>
            </a:extLst>
          </p:cNvPr>
          <p:cNvSpPr>
            <a:spLocks noGrp="1"/>
          </p:cNvSpPr>
          <p:nvPr>
            <p:ph type="title"/>
          </p:nvPr>
        </p:nvSpPr>
        <p:spPr/>
        <p:txBody>
          <a:bodyPr/>
          <a:lstStyle/>
          <a:p>
            <a:r>
              <a:rPr lang="en-GB" dirty="0"/>
              <a:t>What is the chain fountain?</a:t>
            </a:r>
            <a:endParaRPr lang="en-IE" dirty="0"/>
          </a:p>
        </p:txBody>
      </p:sp>
      <p:pic>
        <p:nvPicPr>
          <p:cNvPr id="4" name="Joshua_Kelly_1">
            <a:hlinkClick r:id="" action="ppaction://media"/>
            <a:extLst>
              <a:ext uri="{FF2B5EF4-FFF2-40B4-BE49-F238E27FC236}">
                <a16:creationId xmlns:a16="http://schemas.microsoft.com/office/drawing/2014/main" xmlns="" id="{4406B6EB-CB3F-4E9B-AA44-EF6D93BC13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70400" y="2285998"/>
            <a:ext cx="2764326" cy="3967977"/>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71178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7E479-1875-49D5-BE6B-6EDB00A029F0}"/>
              </a:ext>
            </a:extLst>
          </p:cNvPr>
          <p:cNvSpPr>
            <a:spLocks noGrp="1"/>
          </p:cNvSpPr>
          <p:nvPr>
            <p:ph type="title"/>
          </p:nvPr>
        </p:nvSpPr>
        <p:spPr/>
        <p:txBody>
          <a:bodyPr/>
          <a:lstStyle/>
          <a:p>
            <a:r>
              <a:rPr lang="en-GB" dirty="0"/>
              <a:t>What is the chain fountain?</a:t>
            </a:r>
            <a:endParaRPr lang="en-IE" dirty="0"/>
          </a:p>
        </p:txBody>
      </p:sp>
      <p:sp>
        <p:nvSpPr>
          <p:cNvPr id="3" name="Content Placeholder 2">
            <a:extLst>
              <a:ext uri="{FF2B5EF4-FFF2-40B4-BE49-F238E27FC236}">
                <a16:creationId xmlns:a16="http://schemas.microsoft.com/office/drawing/2014/main" xmlns="" id="{52E05DC4-FE55-4410-BC27-B043524A4C9A}"/>
              </a:ext>
            </a:extLst>
          </p:cNvPr>
          <p:cNvSpPr>
            <a:spLocks noGrp="1"/>
          </p:cNvSpPr>
          <p:nvPr>
            <p:ph idx="1"/>
          </p:nvPr>
        </p:nvSpPr>
        <p:spPr/>
        <p:txBody>
          <a:bodyPr>
            <a:normAutofit/>
          </a:bodyPr>
          <a:lstStyle/>
          <a:p>
            <a:r>
              <a:rPr lang="en-GB" dirty="0">
                <a:latin typeface="Bembo" panose="02020502050201020203" pitchFamily="18" charset="0"/>
              </a:rPr>
              <a:t>Intuitively, a chain resting in a container would simply trickle to the floor when one end is exposed to some external force. The reality (as spoiled by the title) is not so straightforward. </a:t>
            </a:r>
          </a:p>
          <a:p>
            <a:r>
              <a:rPr lang="en-GB" dirty="0">
                <a:latin typeface="Bembo" panose="02020502050201020203" pitchFamily="18" charset="0"/>
              </a:rPr>
              <a:t> The chain rises and forms an arch, before toppling back to the floor. The reasons behind this are still being disputed</a:t>
            </a:r>
            <a:r>
              <a:rPr lang="en-GB" dirty="0"/>
              <a:t>.</a:t>
            </a:r>
            <a:endParaRPr lang="en-IE" dirty="0"/>
          </a:p>
        </p:txBody>
      </p:sp>
    </p:spTree>
    <p:extLst>
      <p:ext uri="{BB962C8B-B14F-4D97-AF65-F5344CB8AC3E}">
        <p14:creationId xmlns:p14="http://schemas.microsoft.com/office/powerpoint/2010/main" val="234829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61C52-1C99-4745-ABD8-5B646164A571}"/>
              </a:ext>
            </a:extLst>
          </p:cNvPr>
          <p:cNvSpPr>
            <a:spLocks noGrp="1"/>
          </p:cNvSpPr>
          <p:nvPr>
            <p:ph type="title"/>
          </p:nvPr>
        </p:nvSpPr>
        <p:spPr/>
        <p:txBody>
          <a:bodyPr/>
          <a:lstStyle/>
          <a:p>
            <a:r>
              <a:rPr lang="en-GB" dirty="0"/>
              <a:t>Biggins and Warner conjecture</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F8283FC4-E06D-4535-B744-4F4056736806}"/>
                  </a:ext>
                </a:extLst>
              </p:cNvPr>
              <p:cNvSpPr>
                <a:spLocks noGrp="1"/>
              </p:cNvSpPr>
              <p:nvPr>
                <p:ph idx="1"/>
              </p:nvPr>
            </p:nvSpPr>
            <p:spPr/>
            <p:txBody>
              <a:bodyPr>
                <a:normAutofit fontScale="92500"/>
              </a:bodyPr>
              <a:lstStyle/>
              <a:p>
                <a:r>
                  <a:rPr lang="en-GB" dirty="0">
                    <a:latin typeface="Bembo" panose="02020502050201020203" pitchFamily="18" charset="0"/>
                  </a:rPr>
                  <a:t>The previously accepted conjecture believed this to be a direct ramification of a reactionary normal force from the base of the container, as the link tries to rotate with respect to the centre of mass, as well as the tension in the string. </a:t>
                </a:r>
              </a:p>
              <a:p>
                <a:r>
                  <a:rPr lang="en-GB" dirty="0">
                    <a:latin typeface="Bembo" panose="02020502050201020203" pitchFamily="18" charset="0"/>
                  </a:rPr>
                  <a:t>While their idea of greater height meaning higher fountain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sSup>
                      <m:sSupPr>
                        <m:ctrlPr>
                          <a:rPr lang="en-GB" i="1" smtClean="0">
                            <a:latin typeface="Cambria Math" panose="02040503050406030204" pitchFamily="18" charset="0"/>
                          </a:rPr>
                        </m:ctrlPr>
                      </m:sSupPr>
                      <m:e>
                        <m:r>
                          <a:rPr lang="en-GB" b="0" i="1" smtClean="0">
                            <a:latin typeface="Cambria Math" panose="02040503050406030204" pitchFamily="18" charset="0"/>
                          </a:rPr>
                          <m:t>𝑣</m:t>
                        </m:r>
                      </m:e>
                      <m:sup>
                        <m:r>
                          <a:rPr lang="en-GB" b="0" i="1" smtClean="0">
                            <a:latin typeface="Cambria Math" panose="02040503050406030204" pitchFamily="18" charset="0"/>
                          </a:rPr>
                          <m:t>2</m:t>
                        </m:r>
                      </m:sup>
                    </m:sSup>
                    <m:r>
                      <a:rPr lang="en-GB" b="0" i="1" smtClean="0">
                        <a:latin typeface="Cambria Math" panose="02040503050406030204" pitchFamily="18" charset="0"/>
                      </a:rPr>
                      <m:t>=</m:t>
                    </m:r>
                    <m:r>
                      <a:rPr lang="en-GB" b="0" i="1" smtClean="0">
                        <a:latin typeface="Cambria Math" panose="02040503050406030204" pitchFamily="18" charset="0"/>
                      </a:rPr>
                      <m:t>𝑔h</m:t>
                    </m:r>
                  </m:oMath>
                </a14:m>
                <a:r>
                  <a:rPr lang="en-GB" dirty="0">
                    <a:latin typeface="Bembo" panose="02020502050201020203" pitchFamily="18" charset="0"/>
                  </a:rPr>
                  <a:t>, ignoring loss of energy to environment), their idea of the normal force being the driving catalyst is demonstrably incorrect.</a:t>
                </a:r>
                <a:r>
                  <a:rPr lang="en-GB" dirty="0"/>
                  <a:t>   </a:t>
                </a:r>
                <a:endParaRPr lang="en-IE" dirty="0"/>
              </a:p>
            </p:txBody>
          </p:sp>
        </mc:Choice>
        <mc:Fallback xmlns="">
          <p:sp>
            <p:nvSpPr>
              <p:cNvPr id="3" name="Content Placeholder 2">
                <a:extLst>
                  <a:ext uri="{FF2B5EF4-FFF2-40B4-BE49-F238E27FC236}">
                    <a16:creationId xmlns:a16="http://schemas.microsoft.com/office/drawing/2014/main" id="{F8283FC4-E06D-4535-B744-4F4056736806}"/>
                  </a:ext>
                </a:extLst>
              </p:cNvPr>
              <p:cNvSpPr>
                <a:spLocks noGrp="1" noRot="1" noChangeAspect="1" noMove="1" noResize="1" noEditPoints="1" noAdjustHandles="1" noChangeArrowheads="1" noChangeShapeType="1" noTextEdit="1"/>
              </p:cNvSpPr>
              <p:nvPr>
                <p:ph idx="1"/>
              </p:nvPr>
            </p:nvSpPr>
            <p:spPr>
              <a:blipFill>
                <a:blip r:embed="rId2"/>
                <a:stretch>
                  <a:fillRect l="-857" r="-1029"/>
                </a:stretch>
              </a:blipFill>
            </p:spPr>
            <p:txBody>
              <a:bodyPr/>
              <a:lstStyle/>
              <a:p>
                <a:r>
                  <a:rPr lang="en-IE">
                    <a:noFill/>
                  </a:rPr>
                  <a:t> </a:t>
                </a:r>
              </a:p>
            </p:txBody>
          </p:sp>
        </mc:Fallback>
      </mc:AlternateContent>
    </p:spTree>
    <p:extLst>
      <p:ext uri="{BB962C8B-B14F-4D97-AF65-F5344CB8AC3E}">
        <p14:creationId xmlns:p14="http://schemas.microsoft.com/office/powerpoint/2010/main" val="79408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8A0C21-7BEE-4B00-883E-A6900EFFACDC}"/>
              </a:ext>
            </a:extLst>
          </p:cNvPr>
          <p:cNvSpPr>
            <a:spLocks noGrp="1"/>
          </p:cNvSpPr>
          <p:nvPr>
            <p:ph type="title"/>
          </p:nvPr>
        </p:nvSpPr>
        <p:spPr/>
        <p:txBody>
          <a:bodyPr/>
          <a:lstStyle/>
          <a:p>
            <a:r>
              <a:rPr lang="en-GB" dirty="0"/>
              <a:t>Objectives and approach</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7F5FDDA7-1267-4B20-8F01-373EBCB19FA7}"/>
                  </a:ext>
                </a:extLst>
              </p:cNvPr>
              <p:cNvSpPr>
                <a:spLocks noGrp="1"/>
              </p:cNvSpPr>
              <p:nvPr>
                <p:ph idx="1"/>
              </p:nvPr>
            </p:nvSpPr>
            <p:spPr/>
            <p:txBody>
              <a:bodyPr>
                <a:normAutofit lnSpcReduction="10000"/>
              </a:bodyPr>
              <a:lstStyle/>
              <a:p>
                <a:r>
                  <a:rPr lang="en-GB" dirty="0">
                    <a:latin typeface="Bembo" panose="02020502050201020203" pitchFamily="18" charset="0"/>
                  </a:rPr>
                  <a:t>Consider an idealised chain of ‘n’ incompressible links. The </a:t>
                </a:r>
                <a:r>
                  <a:rPr lang="en-GB" dirty="0" err="1">
                    <a:latin typeface="Bembo" panose="02020502050201020203" pitchFamily="18" charset="0"/>
                  </a:rPr>
                  <a:t>Lagrangian</a:t>
                </a:r>
                <a:r>
                  <a:rPr lang="en-GB" dirty="0">
                    <a:latin typeface="Bembo" panose="02020502050201020203" pitchFamily="18" charset="0"/>
                  </a:rPr>
                  <a:t> of the angles subtending the link and the </a:t>
                </a:r>
                <a14:m>
                  <m:oMath xmlns:m="http://schemas.openxmlformats.org/officeDocument/2006/math">
                    <m:r>
                      <a:rPr lang="en-GB" i="1" dirty="0" smtClean="0">
                        <a:latin typeface="Cambria Math" panose="02040503050406030204" pitchFamily="18" charset="0"/>
                      </a:rPr>
                      <m:t>𝑥</m:t>
                    </m:r>
                  </m:oMath>
                </a14:m>
                <a:r>
                  <a:rPr lang="en-GB" dirty="0">
                    <a:latin typeface="Bembo" panose="02020502050201020203" pitchFamily="18" charset="0"/>
                  </a:rPr>
                  <a:t>-axis was used to determine their equations of motion, but our first task was to find the co-ordinates,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oMath>
                </a14:m>
                <a:r>
                  <a:rPr lang="en-GB" dirty="0">
                    <a:latin typeface="Bembo" panose="02020502050201020203" pitchFamily="18" charset="0"/>
                  </a:rPr>
                  <a:t>,</a:t>
                </a:r>
                <a14:m>
                  <m:oMath xmlns:m="http://schemas.openxmlformats.org/officeDocument/2006/math">
                    <m:sSub>
                      <m:sSubPr>
                        <m:ctrlPr>
                          <a:rPr lang="en-GB" i="1" dirty="0" smtClean="0">
                            <a:latin typeface="Cambria Math" panose="02040503050406030204" pitchFamily="18" charset="0"/>
                          </a:rPr>
                        </m:ctrlPr>
                      </m:sSubPr>
                      <m:e>
                        <m:r>
                          <a:rPr lang="en-GB" b="0" i="1" dirty="0" smtClean="0">
                            <a:latin typeface="Cambria Math" panose="02040503050406030204" pitchFamily="18" charset="0"/>
                          </a:rPr>
                          <m:t>𝑦</m:t>
                        </m:r>
                      </m:e>
                      <m:sub>
                        <m:r>
                          <a:rPr lang="en-GB" b="0" i="1" dirty="0" smtClean="0">
                            <a:latin typeface="Cambria Math" panose="02040503050406030204" pitchFamily="18" charset="0"/>
                          </a:rPr>
                          <m:t>𝑖</m:t>
                        </m:r>
                      </m:sub>
                    </m:sSub>
                  </m:oMath>
                </a14:m>
                <a:r>
                  <a:rPr lang="en-GB" dirty="0">
                    <a:latin typeface="Bembo" panose="02020502050201020203" pitchFamily="18" charset="0"/>
                  </a:rPr>
                  <a:t>) of each links’ centre of mass. </a:t>
                </a:r>
              </a:p>
              <a:p>
                <a:r>
                  <a:rPr lang="en-GB" dirty="0">
                    <a:latin typeface="Bembo" panose="02020502050201020203" pitchFamily="18" charset="0"/>
                  </a:rPr>
                  <a:t>The objective of the project was to locate these equations, represent some examples numerically and challenge the proposed theorem of the primary operations of the effect.</a:t>
                </a:r>
                <a:endParaRPr lang="en-IE" dirty="0">
                  <a:latin typeface="Bembo" panose="02020502050201020203" pitchFamily="18" charset="0"/>
                </a:endParaRPr>
              </a:p>
            </p:txBody>
          </p:sp>
        </mc:Choice>
        <mc:Fallback xmlns="">
          <p:sp>
            <p:nvSpPr>
              <p:cNvPr id="3" name="Content Placeholder 2">
                <a:extLst>
                  <a:ext uri="{FF2B5EF4-FFF2-40B4-BE49-F238E27FC236}">
                    <a16:creationId xmlns:a16="http://schemas.microsoft.com/office/drawing/2014/main" id="{7F5FDDA7-1267-4B20-8F01-373EBCB19FA7}"/>
                  </a:ext>
                </a:extLst>
              </p:cNvPr>
              <p:cNvSpPr>
                <a:spLocks noGrp="1" noRot="1" noChangeAspect="1" noMove="1" noResize="1" noEditPoints="1" noAdjustHandles="1" noChangeArrowheads="1" noChangeShapeType="1" noTextEdit="1"/>
              </p:cNvSpPr>
              <p:nvPr>
                <p:ph idx="1"/>
              </p:nvPr>
            </p:nvSpPr>
            <p:spPr>
              <a:blipFill>
                <a:blip r:embed="rId2"/>
                <a:stretch>
                  <a:fillRect l="-1029" t="-799" r="-971"/>
                </a:stretch>
              </a:blipFill>
            </p:spPr>
            <p:txBody>
              <a:bodyPr/>
              <a:lstStyle/>
              <a:p>
                <a:r>
                  <a:rPr lang="en-IE">
                    <a:noFill/>
                  </a:rPr>
                  <a:t> </a:t>
                </a:r>
              </a:p>
            </p:txBody>
          </p:sp>
        </mc:Fallback>
      </mc:AlternateContent>
    </p:spTree>
    <p:extLst>
      <p:ext uri="{BB962C8B-B14F-4D97-AF65-F5344CB8AC3E}">
        <p14:creationId xmlns:p14="http://schemas.microsoft.com/office/powerpoint/2010/main" val="135832118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B2A74-C8C8-45B9-B337-840456DEC025}"/>
              </a:ext>
            </a:extLst>
          </p:cNvPr>
          <p:cNvSpPr>
            <a:spLocks noGrp="1"/>
          </p:cNvSpPr>
          <p:nvPr>
            <p:ph type="title"/>
          </p:nvPr>
        </p:nvSpPr>
        <p:spPr/>
        <p:txBody>
          <a:bodyPr/>
          <a:lstStyle/>
          <a:p>
            <a:r>
              <a:rPr lang="en-GB" dirty="0"/>
              <a:t>Centre of mass formulation</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F677C766-07F3-4463-8DBC-B7688B41C6EF}"/>
                  </a:ext>
                </a:extLst>
              </p:cNvPr>
              <p:cNvSpPr>
                <a:spLocks noGrp="1"/>
              </p:cNvSpPr>
              <p:nvPr>
                <p:ph idx="1"/>
              </p:nvPr>
            </p:nvSpPr>
            <p:spPr/>
            <p:txBody>
              <a:bodyPr/>
              <a:lstStyle/>
              <a:p>
                <a:r>
                  <a:rPr lang="en-GB" dirty="0">
                    <a:latin typeface="Bembo" panose="02020502050201020203" pitchFamily="18" charset="0"/>
                  </a:rPr>
                  <a:t>The first step involved computing </a:t>
                </a:r>
                <a14:m>
                  <m:oMath xmlns:m="http://schemas.openxmlformats.org/officeDocument/2006/math">
                    <m:r>
                      <a:rPr lang="en-GB" i="1" dirty="0" smtClean="0">
                        <a:latin typeface="Cambria Math" panose="02040503050406030204" pitchFamily="18" charset="0"/>
                      </a:rPr>
                      <m:t>𝑥</m:t>
                    </m:r>
                  </m:oMath>
                </a14:m>
                <a:r>
                  <a:rPr lang="en-GB" dirty="0">
                    <a:latin typeface="Bembo" panose="02020502050201020203" pitchFamily="18" charset="0"/>
                  </a:rPr>
                  <a:t> and </a:t>
                </a:r>
                <a14:m>
                  <m:oMath xmlns:m="http://schemas.openxmlformats.org/officeDocument/2006/math">
                    <m:r>
                      <a:rPr lang="en-GB" i="1" dirty="0" smtClean="0">
                        <a:latin typeface="Cambria Math" panose="02040503050406030204" pitchFamily="18" charset="0"/>
                      </a:rPr>
                      <m:t>𝑦</m:t>
                    </m:r>
                  </m:oMath>
                </a14:m>
                <a:r>
                  <a:rPr lang="en-GB" dirty="0">
                    <a:latin typeface="Bembo" panose="02020502050201020203" pitchFamily="18" charset="0"/>
                  </a:rPr>
                  <a:t> for the 2-dimensional analogy. This involved some simple geometry, as well as summing all terms prior to the </a:t>
                </a:r>
                <a14:m>
                  <m:oMath xmlns:m="http://schemas.openxmlformats.org/officeDocument/2006/math">
                    <m:r>
                      <a:rPr lang="en-GB" i="1" dirty="0" smtClean="0">
                        <a:latin typeface="Cambria Math" panose="02040503050406030204" pitchFamily="18" charset="0"/>
                      </a:rPr>
                      <m:t>𝑖</m:t>
                    </m:r>
                  </m:oMath>
                </a14:m>
                <a:r>
                  <a:rPr lang="en-GB" dirty="0">
                    <a:latin typeface="Bembo" panose="02020502050201020203" pitchFamily="18" charset="0"/>
                  </a:rPr>
                  <a:t>-</a:t>
                </a:r>
                <a:r>
                  <a:rPr lang="en-GB" dirty="0" err="1">
                    <a:latin typeface="Bembo" panose="02020502050201020203" pitchFamily="18" charset="0"/>
                  </a:rPr>
                  <a:t>th</a:t>
                </a:r>
                <a:r>
                  <a:rPr lang="en-GB" dirty="0">
                    <a:latin typeface="Bembo" panose="02020502050201020203" pitchFamily="18" charset="0"/>
                  </a:rPr>
                  <a:t> iteration.</a:t>
                </a:r>
              </a:p>
              <a:p>
                <a:r>
                  <a:rPr lang="en-IE" dirty="0">
                    <a:latin typeface="Bembo" panose="02020502050201020203" pitchFamily="18" charset="0"/>
                  </a:rPr>
                  <a:t>                                            </a:t>
                </a:r>
                <a14:m>
                  <m:oMath xmlns:m="http://schemas.openxmlformats.org/officeDocument/2006/math">
                    <m:sSub>
                      <m:sSubPr>
                        <m:ctrlPr>
                          <a:rPr lang="en-IE"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𝑙𝑐𝑜𝑠</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m:rPr>
                                <m:sty m:val="p"/>
                              </m:rPr>
                              <a:rPr lang="el-GR" b="0" i="1" smtClean="0">
                                <a:latin typeface="Cambria Math" panose="02040503050406030204" pitchFamily="18" charset="0"/>
                              </a:rPr>
                              <m:t>φ</m:t>
                            </m:r>
                          </m:e>
                          <m:sub>
                            <m:r>
                              <a:rPr lang="en-GB" b="0" i="1" smtClean="0">
                                <a:latin typeface="Cambria Math" panose="02040503050406030204" pitchFamily="18" charset="0"/>
                              </a:rPr>
                              <m:t>𝑖</m:t>
                            </m:r>
                          </m:sub>
                        </m:sSub>
                      </m:e>
                    </m:d>
                    <m:r>
                      <a:rPr lang="en-GB" b="0" i="1" smtClean="0">
                        <a:latin typeface="Cambria Math" panose="02040503050406030204" pitchFamily="18" charset="0"/>
                      </a:rPr>
                      <m:t>+</m:t>
                    </m:r>
                    <m:r>
                      <a:rPr lang="en-GB" b="0" i="1" smtClean="0">
                        <a:latin typeface="Cambria Math" panose="02040503050406030204" pitchFamily="18" charset="0"/>
                      </a:rPr>
                      <m:t>𝑙</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𝑖</m:t>
                        </m:r>
                        <m:r>
                          <a:rPr lang="en-GB" b="0" i="1" smtClean="0">
                            <a:latin typeface="Cambria Math" panose="02040503050406030204" pitchFamily="18" charset="0"/>
                          </a:rPr>
                          <m:t>−1</m:t>
                        </m:r>
                      </m:sup>
                      <m:e>
                        <m:r>
                          <m:rPr>
                            <m:sty m:val="p"/>
                          </m:rPr>
                          <a:rPr lang="en-GB" b="0" i="0" smtClean="0">
                            <a:latin typeface="Cambria Math" panose="02040503050406030204" pitchFamily="18" charset="0"/>
                          </a:rPr>
                          <m:t>cos</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m:rPr>
                                <m:sty m:val="p"/>
                              </m:rPr>
                              <a:rPr lang="el-GR" b="0" i="1" smtClean="0">
                                <a:latin typeface="Cambria Math" panose="02040503050406030204" pitchFamily="18" charset="0"/>
                              </a:rPr>
                              <m:t>φ</m:t>
                            </m:r>
                          </m:e>
                          <m:sub>
                            <m:r>
                              <a:rPr lang="en-GB" b="0" i="1" smtClean="0">
                                <a:latin typeface="Cambria Math" panose="02040503050406030204" pitchFamily="18" charset="0"/>
                              </a:rPr>
                              <m:t>𝑖</m:t>
                            </m:r>
                          </m:sub>
                        </m:sSub>
                      </m:e>
                    </m:nary>
                    <m:r>
                      <a:rPr lang="en-GB" b="0" i="0" smtClean="0">
                        <a:latin typeface="Cambria Math" panose="02040503050406030204" pitchFamily="18" charset="0"/>
                      </a:rPr>
                      <m:t>)</m:t>
                    </m:r>
                  </m:oMath>
                </a14:m>
                <a:endParaRPr lang="en-IE" dirty="0">
                  <a:latin typeface="Bembo" panose="02020502050201020203" pitchFamily="18" charset="0"/>
                </a:endParaRPr>
              </a:p>
              <a:p>
                <a:r>
                  <a:rPr lang="en-IE" dirty="0">
                    <a:latin typeface="Bembo" panose="02020502050201020203" pitchFamily="18" charset="0"/>
                  </a:rPr>
                  <a:t>                                            </a:t>
                </a:r>
                <a14:m>
                  <m:oMath xmlns:m="http://schemas.openxmlformats.org/officeDocument/2006/math">
                    <m:sSub>
                      <m:sSubPr>
                        <m:ctrlPr>
                          <a:rPr lang="en-IE"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𝑖</m:t>
                        </m:r>
                      </m:sub>
                    </m:sSub>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𝑙𝑠𝑖𝑛</m:t>
                    </m:r>
                    <m:r>
                      <a:rPr lang="en-GB" b="0" i="1" smtClean="0">
                        <a:latin typeface="Cambria Math" panose="02040503050406030204" pitchFamily="18" charset="0"/>
                      </a:rPr>
                      <m:t>(</m:t>
                    </m:r>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i="1">
                            <a:latin typeface="Cambria Math" panose="02040503050406030204" pitchFamily="18" charset="0"/>
                          </a:rPr>
                          <m:t>𝑖</m:t>
                        </m:r>
                      </m:sub>
                    </m:sSub>
                    <m:r>
                      <a:rPr lang="en-GB" b="0" i="1" smtClean="0">
                        <a:latin typeface="Cambria Math" panose="02040503050406030204" pitchFamily="18" charset="0"/>
                      </a:rPr>
                      <m:t>)</m:t>
                    </m:r>
                  </m:oMath>
                </a14:m>
                <a:r>
                  <a:rPr lang="en-GB" dirty="0">
                    <a:latin typeface="Bembo" panose="02020502050201020203" pitchFamily="18" charset="0"/>
                  </a:rPr>
                  <a:t> </a:t>
                </a:r>
                <a14:m>
                  <m:oMath xmlns:m="http://schemas.openxmlformats.org/officeDocument/2006/math">
                    <m:r>
                      <a:rPr lang="en-GB" i="1">
                        <a:latin typeface="Cambria Math" panose="02040503050406030204" pitchFamily="18" charset="0"/>
                      </a:rPr>
                      <m:t>+</m:t>
                    </m:r>
                    <m:r>
                      <a:rPr lang="en-GB" b="0" i="1" smtClean="0">
                        <a:latin typeface="Cambria Math" panose="02040503050406030204" pitchFamily="18" charset="0"/>
                      </a:rPr>
                      <m:t> </m:t>
                    </m:r>
                    <m:r>
                      <a:rPr lang="en-GB" i="1">
                        <a:latin typeface="Cambria Math" panose="02040503050406030204" pitchFamily="18" charset="0"/>
                      </a:rPr>
                      <m:t>𝑙</m:t>
                    </m:r>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𝑗</m:t>
                        </m:r>
                        <m:r>
                          <a:rPr lang="en-GB" i="1">
                            <a:latin typeface="Cambria Math" panose="02040503050406030204" pitchFamily="18" charset="0"/>
                          </a:rPr>
                          <m:t>=1</m:t>
                        </m:r>
                      </m:sub>
                      <m:sup>
                        <m:r>
                          <a:rPr lang="en-GB" i="1">
                            <a:latin typeface="Cambria Math" panose="02040503050406030204" pitchFamily="18" charset="0"/>
                          </a:rPr>
                          <m:t>𝑖</m:t>
                        </m:r>
                        <m:r>
                          <a:rPr lang="en-GB" i="1">
                            <a:latin typeface="Cambria Math" panose="02040503050406030204" pitchFamily="18" charset="0"/>
                          </a:rPr>
                          <m:t>−1</m:t>
                        </m:r>
                      </m:sup>
                      <m:e>
                        <m:r>
                          <m:rPr>
                            <m:sty m:val="p"/>
                          </m:rPr>
                          <a:rPr lang="en-GB" b="0" i="0" smtClean="0">
                            <a:latin typeface="Cambria Math" panose="02040503050406030204" pitchFamily="18" charset="0"/>
                          </a:rPr>
                          <m:t>sin</m:t>
                        </m:r>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l-GR" i="1">
                                <a:latin typeface="Cambria Math" panose="02040503050406030204" pitchFamily="18" charset="0"/>
                              </a:rPr>
                              <m:t>φ</m:t>
                            </m:r>
                          </m:e>
                          <m:sub>
                            <m:r>
                              <a:rPr lang="en-GB" i="1">
                                <a:latin typeface="Cambria Math" panose="02040503050406030204" pitchFamily="18" charset="0"/>
                              </a:rPr>
                              <m:t>𝑖</m:t>
                            </m:r>
                          </m:sub>
                        </m:sSub>
                      </m:e>
                    </m:nary>
                    <m:r>
                      <a:rPr lang="en-GB" b="0" i="0" smtClean="0">
                        <a:latin typeface="Cambria Math" panose="02040503050406030204" pitchFamily="18" charset="0"/>
                      </a:rPr>
                      <m:t>)</m:t>
                    </m:r>
                  </m:oMath>
                </a14:m>
                <a:endParaRPr lang="en-IE" dirty="0">
                  <a:latin typeface="Bembo" panose="02020502050201020203" pitchFamily="18" charset="0"/>
                </a:endParaRPr>
              </a:p>
            </p:txBody>
          </p:sp>
        </mc:Choice>
        <mc:Fallback xmlns="">
          <p:sp>
            <p:nvSpPr>
              <p:cNvPr id="3" name="Content Placeholder 2">
                <a:extLst>
                  <a:ext uri="{FF2B5EF4-FFF2-40B4-BE49-F238E27FC236}">
                    <a16:creationId xmlns:a16="http://schemas.microsoft.com/office/drawing/2014/main" id="{F677C766-07F3-4463-8DBC-B7688B41C6EF}"/>
                  </a:ext>
                </a:extLst>
              </p:cNvPr>
              <p:cNvSpPr>
                <a:spLocks noGrp="1" noRot="1" noChangeAspect="1" noMove="1" noResize="1" noEditPoints="1" noAdjustHandles="1" noChangeArrowheads="1" noChangeShapeType="1" noTextEdit="1"/>
              </p:cNvSpPr>
              <p:nvPr>
                <p:ph idx="1"/>
              </p:nvPr>
            </p:nvSpPr>
            <p:spPr>
              <a:blipFill>
                <a:blip r:embed="rId2"/>
                <a:stretch>
                  <a:fillRect l="-1029"/>
                </a:stretch>
              </a:blipFill>
            </p:spPr>
            <p:txBody>
              <a:bodyPr/>
              <a:lstStyle/>
              <a:p>
                <a:r>
                  <a:rPr lang="en-IE">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xmlns="" id="{2DE43A77-172F-48E9-9BD4-100A82D68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918855"/>
            <a:ext cx="3962975" cy="2831439"/>
          </a:xfrm>
          <a:prstGeom prst="rect">
            <a:avLst/>
          </a:prstGeom>
        </p:spPr>
      </p:pic>
    </p:spTree>
    <p:extLst>
      <p:ext uri="{BB962C8B-B14F-4D97-AF65-F5344CB8AC3E}">
        <p14:creationId xmlns:p14="http://schemas.microsoft.com/office/powerpoint/2010/main" val="175472505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08410A-0D35-4451-BC1E-159D64CAE729}"/>
              </a:ext>
            </a:extLst>
          </p:cNvPr>
          <p:cNvSpPr>
            <a:spLocks noGrp="1"/>
          </p:cNvSpPr>
          <p:nvPr>
            <p:ph type="title"/>
          </p:nvPr>
        </p:nvSpPr>
        <p:spPr/>
        <p:txBody>
          <a:bodyPr/>
          <a:lstStyle/>
          <a:p>
            <a:r>
              <a:rPr lang="en-GB" dirty="0"/>
              <a:t>The case for 2 links</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089C191A-479E-4BAE-B8A6-26950DF5C65A}"/>
                  </a:ext>
                </a:extLst>
              </p:cNvPr>
              <p:cNvSpPr>
                <a:spLocks noGrp="1"/>
              </p:cNvSpPr>
              <p:nvPr>
                <p:ph idx="1"/>
              </p:nvPr>
            </p:nvSpPr>
            <p:spPr>
              <a:xfrm>
                <a:off x="762000" y="2286000"/>
                <a:ext cx="11163300" cy="3818083"/>
              </a:xfrm>
            </p:spPr>
            <p:txBody>
              <a:bodyPr>
                <a:normAutofit fontScale="92500" lnSpcReduction="10000"/>
              </a:bodyPr>
              <a:lstStyle/>
              <a:p>
                <a:r>
                  <a:rPr lang="en-GB" dirty="0">
                    <a:latin typeface="Bembo" panose="02020502050201020203" pitchFamily="18" charset="0"/>
                  </a:rPr>
                  <a:t>In order to find the equations for ‘n’ links, it was important to build up gradually and find commonalities. Using the </a:t>
                </a:r>
                <a14:m>
                  <m:oMath xmlns:m="http://schemas.openxmlformats.org/officeDocument/2006/math">
                    <m:r>
                      <a:rPr lang="en-GB" i="1" dirty="0" smtClean="0">
                        <a:latin typeface="Cambria Math" panose="02040503050406030204" pitchFamily="18" charset="0"/>
                      </a:rPr>
                      <m:t>𝑥</m:t>
                    </m:r>
                  </m:oMath>
                </a14:m>
                <a:r>
                  <a:rPr lang="en-GB" dirty="0">
                    <a:latin typeface="Bembo" panose="02020502050201020203" pitchFamily="18" charset="0"/>
                  </a:rPr>
                  <a:t> and </a:t>
                </a:r>
                <a14:m>
                  <m:oMath xmlns:m="http://schemas.openxmlformats.org/officeDocument/2006/math">
                    <m:r>
                      <a:rPr lang="en-GB" i="1" dirty="0" smtClean="0">
                        <a:latin typeface="Cambria Math" panose="02040503050406030204" pitchFamily="18" charset="0"/>
                      </a:rPr>
                      <m:t>𝑦</m:t>
                    </m:r>
                  </m:oMath>
                </a14:m>
                <a:r>
                  <a:rPr lang="en-IE" dirty="0">
                    <a:latin typeface="Bembo" panose="02020502050201020203" pitchFamily="18" charset="0"/>
                  </a:rPr>
                  <a:t> co-ordinates on the last slide and differentiating with respect to </a:t>
                </a:r>
                <a14:m>
                  <m:oMath xmlns:m="http://schemas.openxmlformats.org/officeDocument/2006/math">
                    <m:r>
                      <a:rPr lang="en-IE" i="1" dirty="0" smtClean="0">
                        <a:latin typeface="Cambria Math" panose="02040503050406030204" pitchFamily="18" charset="0"/>
                      </a:rPr>
                      <m:t>𝑡</m:t>
                    </m:r>
                  </m:oMath>
                </a14:m>
                <a:r>
                  <a:rPr lang="en-IE" dirty="0">
                    <a:latin typeface="Bembo" panose="02020502050201020203" pitchFamily="18" charset="0"/>
                  </a:rPr>
                  <a:t> with chain rule (</a:t>
                </a:r>
                <a14:m>
                  <m:oMath xmlns:m="http://schemas.openxmlformats.org/officeDocument/2006/math">
                    <m:f>
                      <m:fPr>
                        <m:ctrlPr>
                          <a:rPr lang="en-IE" i="1" smtClean="0">
                            <a:latin typeface="Cambria Math" panose="02040503050406030204" pitchFamily="18" charset="0"/>
                          </a:rPr>
                        </m:ctrlPr>
                      </m:fPr>
                      <m:num>
                        <m:r>
                          <a:rPr lang="en-GB" b="0" i="1" smtClean="0">
                            <a:latin typeface="Cambria Math" panose="02040503050406030204" pitchFamily="18" charset="0"/>
                          </a:rPr>
                          <m:t>𝑑𝑥</m:t>
                        </m:r>
                      </m:num>
                      <m:den>
                        <m:r>
                          <a:rPr lang="en-GB" b="0" i="1" smtClean="0">
                            <a:latin typeface="Cambria Math" panose="02040503050406030204" pitchFamily="18" charset="0"/>
                          </a:rPr>
                          <m:t>𝑑</m:t>
                        </m:r>
                        <m:sSub>
                          <m:sSubPr>
                            <m:ctrlPr>
                              <a:rPr lang="en-GB" i="1" smtClean="0">
                                <a:latin typeface="Cambria Math" panose="02040503050406030204" pitchFamily="18" charset="0"/>
                              </a:rPr>
                            </m:ctrlPr>
                          </m:sSubPr>
                          <m:e>
                            <m:r>
                              <m:rPr>
                                <m:sty m:val="p"/>
                              </m:rPr>
                              <a:rPr lang="en-GB" i="1">
                                <a:latin typeface="Cambria Math" panose="02040503050406030204" pitchFamily="18" charset="0"/>
                              </a:rPr>
                              <m:t>φ</m:t>
                            </m:r>
                          </m:e>
                          <m:sub>
                            <m:r>
                              <a:rPr lang="en-GB" b="0" i="1" smtClean="0">
                                <a:latin typeface="Cambria Math" panose="02040503050406030204" pitchFamily="18" charset="0"/>
                              </a:rPr>
                              <m:t>𝑖</m:t>
                            </m:r>
                          </m:sub>
                        </m:sSub>
                      </m:den>
                    </m:f>
                    <m:f>
                      <m:fPr>
                        <m:ctrlPr>
                          <a:rPr lang="en-IE" i="1" smtClean="0">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m:rPr>
                                <m:sty m:val="p"/>
                              </m:rPr>
                              <a:rPr lang="en-GB" i="1">
                                <a:latin typeface="Cambria Math" panose="02040503050406030204" pitchFamily="18" charset="0"/>
                              </a:rPr>
                              <m:t>φ</m:t>
                            </m:r>
                          </m:e>
                          <m:sub>
                            <m:r>
                              <a:rPr lang="en-GB" i="1">
                                <a:latin typeface="Cambria Math" panose="02040503050406030204" pitchFamily="18" charset="0"/>
                              </a:rPr>
                              <m:t>𝑖</m:t>
                            </m:r>
                          </m:sub>
                        </m:sSub>
                      </m:num>
                      <m:den>
                        <m:r>
                          <a:rPr lang="en-GB" b="0" i="1" smtClean="0">
                            <a:latin typeface="Cambria Math" panose="02040503050406030204" pitchFamily="18" charset="0"/>
                          </a:rPr>
                          <m:t>𝑑𝑡</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𝑑𝑥</m:t>
                        </m:r>
                      </m:num>
                      <m:den>
                        <m:r>
                          <a:rPr lang="en-GB" b="0" i="1" smtClean="0">
                            <a:latin typeface="Cambria Math" panose="02040503050406030204" pitchFamily="18" charset="0"/>
                          </a:rPr>
                          <m:t>𝑑𝑡</m:t>
                        </m:r>
                      </m:den>
                    </m:f>
                  </m:oMath>
                </a14:m>
                <a:r>
                  <a:rPr lang="en-IE" dirty="0">
                    <a:latin typeface="Bembo" panose="02020502050201020203" pitchFamily="18" charset="0"/>
                  </a:rPr>
                  <a:t>), the kinetic energy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𝑖</m:t>
                        </m:r>
                      </m:sub>
                    </m:sSub>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𝑚</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𝑥</m:t>
                                    </m:r>
                                  </m:e>
                                </m:acc>
                              </m:e>
                              <m:sub>
                                <m:r>
                                  <a:rPr lang="en-GB" i="1">
                                    <a:latin typeface="Cambria Math" panose="02040503050406030204" pitchFamily="18" charset="0"/>
                                  </a:rPr>
                                  <m:t>𝑖</m:t>
                                </m:r>
                              </m:sub>
                            </m:sSub>
                          </m:e>
                          <m:sup>
                            <m:r>
                              <a:rPr lang="en-GB" b="0" i="1" smtClean="0">
                                <a:latin typeface="Cambria Math" panose="02040503050406030204" pitchFamily="18" charset="0"/>
                              </a:rPr>
                              <m:t>2</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𝑦</m:t>
                                    </m:r>
                                  </m:e>
                                </m:acc>
                              </m:e>
                              <m:sub>
                                <m:r>
                                  <a:rPr lang="en-GB" i="1">
                                    <a:latin typeface="Cambria Math" panose="02040503050406030204" pitchFamily="18" charset="0"/>
                                  </a:rPr>
                                  <m:t>𝑖</m:t>
                                </m:r>
                              </m:sub>
                            </m:sSub>
                          </m:e>
                          <m:sup>
                            <m:r>
                              <a:rPr lang="en-GB" b="0" i="1" smtClean="0">
                                <a:latin typeface="Cambria Math" panose="02040503050406030204" pitchFamily="18" charset="0"/>
                              </a:rPr>
                              <m:t>2</m:t>
                            </m:r>
                          </m:sup>
                        </m:sSup>
                      </m:e>
                    </m:d>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𝐼</m:t>
                    </m:r>
                    <m:sSup>
                      <m:sSupPr>
                        <m:ctrlPr>
                          <a:rPr lang="en-GB" i="1" smtClean="0">
                            <a:latin typeface="Cambria Math" panose="02040503050406030204" pitchFamily="18" charset="0"/>
                          </a:rPr>
                        </m:ctrlPr>
                      </m:sSup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en-GB" i="1">
                                    <a:latin typeface="Cambria Math" panose="02040503050406030204" pitchFamily="18" charset="0"/>
                                  </a:rPr>
                                  <m:t>φ</m:t>
                                </m:r>
                              </m:e>
                            </m:acc>
                          </m:e>
                          <m:sub>
                            <m:r>
                              <a:rPr lang="en-GB" i="1">
                                <a:latin typeface="Cambria Math" panose="02040503050406030204" pitchFamily="18" charset="0"/>
                              </a:rPr>
                              <m:t>𝑖</m:t>
                            </m:r>
                          </m:sub>
                        </m:sSub>
                      </m:e>
                      <m:sup>
                        <m:r>
                          <a:rPr lang="en-GB" b="0" i="1" smtClean="0">
                            <a:latin typeface="Cambria Math" panose="02040503050406030204" pitchFamily="18" charset="0"/>
                          </a:rPr>
                          <m:t>2</m:t>
                        </m:r>
                      </m:sup>
                    </m:sSup>
                  </m:oMath>
                </a14:m>
                <a:r>
                  <a:rPr lang="en-IE" dirty="0">
                    <a:latin typeface="Bembo" panose="02020502050201020203" pitchFamily="18" charset="0"/>
                  </a:rPr>
                  <a:t> was found, as was potential energy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𝑚𝑔</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𝑖</m:t>
                        </m:r>
                      </m:sub>
                    </m:sSub>
                  </m:oMath>
                </a14:m>
                <a:r>
                  <a:rPr lang="en-IE" dirty="0">
                    <a:latin typeface="Bembo" panose="02020502050201020203" pitchFamily="18" charset="0"/>
                  </a:rPr>
                  <a:t>. Using the </a:t>
                </a:r>
                <a:r>
                  <a:rPr lang="en-IE" dirty="0" err="1">
                    <a:latin typeface="Bembo" panose="02020502050201020203" pitchFamily="18" charset="0"/>
                  </a:rPr>
                  <a:t>Lagrangian</a:t>
                </a:r>
                <a:r>
                  <a:rPr lang="en-IE" dirty="0">
                    <a:latin typeface="Bembo" panose="02020502050201020203" pitchFamily="18" charset="0"/>
                  </a:rPr>
                  <a:t>,</a:t>
                </a:r>
                <a14:m>
                  <m:oMath xmlns:m="http://schemas.openxmlformats.org/officeDocument/2006/math">
                    <m:r>
                      <a:rPr lang="en-GB" b="0" i="1" smtClean="0">
                        <a:latin typeface="Cambria Math" panose="02040503050406030204" pitchFamily="18" charset="0"/>
                      </a:rPr>
                      <m:t>𝐿</m:t>
                    </m:r>
                  </m:oMath>
                </a14:m>
                <a:r>
                  <a:rPr lang="en-IE" dirty="0">
                    <a:latin typeface="Bembo" panose="02020502050201020203" pitchFamily="18" charset="0"/>
                  </a:rPr>
                  <a:t> and the Euler </a:t>
                </a:r>
                <a:r>
                  <a:rPr lang="en-IE" dirty="0" err="1">
                    <a:latin typeface="Bembo" panose="02020502050201020203" pitchFamily="18" charset="0"/>
                  </a:rPr>
                  <a:t>Langrange</a:t>
                </a:r>
                <a:r>
                  <a:rPr lang="en-IE" dirty="0">
                    <a:latin typeface="Bembo" panose="02020502050201020203" pitchFamily="18" charset="0"/>
                  </a:rPr>
                  <a:t> equation: </a:t>
                </a:r>
                <a14:m>
                  <m:oMath xmlns:m="http://schemas.openxmlformats.org/officeDocument/2006/math">
                    <m:f>
                      <m:fPr>
                        <m:ctrlPr>
                          <a:rPr lang="en-IE" i="1" smtClean="0">
                            <a:latin typeface="Cambria Math" panose="02040503050406030204" pitchFamily="18" charset="0"/>
                          </a:rPr>
                        </m:ctrlPr>
                      </m:fPr>
                      <m:num>
                        <m:r>
                          <a:rPr lang="en-GB" b="0" i="1" smtClean="0">
                            <a:latin typeface="Cambria Math" panose="02040503050406030204" pitchFamily="18" charset="0"/>
                          </a:rPr>
                          <m:t>𝑑</m:t>
                        </m:r>
                      </m:num>
                      <m:den>
                        <m:r>
                          <a:rPr lang="en-GB" b="0" i="1" smtClean="0">
                            <a:latin typeface="Cambria Math" panose="02040503050406030204" pitchFamily="18" charset="0"/>
                          </a:rPr>
                          <m:t>𝑑𝑡</m:t>
                        </m:r>
                      </m:den>
                    </m:f>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𝑑𝐿</m:t>
                            </m:r>
                          </m:num>
                          <m:den>
                            <m:r>
                              <a:rPr lang="en-GB" b="0" i="1" smtClean="0">
                                <a:latin typeface="Cambria Math" panose="02040503050406030204" pitchFamily="18" charset="0"/>
                              </a:rPr>
                              <m:t>𝑑</m:t>
                            </m:r>
                            <m:sSub>
                              <m:sSubPr>
                                <m:ctrlPr>
                                  <a:rPr lang="en-GB" b="0" i="1" smtClean="0">
                                    <a:latin typeface="Cambria Math" panose="02040503050406030204" pitchFamily="18" charset="0"/>
                                  </a:rPr>
                                </m:ctrlPr>
                              </m:sSubPr>
                              <m:e>
                                <m:acc>
                                  <m:accPr>
                                    <m:chr m:val="̇"/>
                                    <m:ctrlPr>
                                      <a:rPr lang="en-GB" b="0" i="1" smtClean="0">
                                        <a:latin typeface="Cambria Math" panose="02040503050406030204" pitchFamily="18" charset="0"/>
                                      </a:rPr>
                                    </m:ctrlPr>
                                  </m:accPr>
                                  <m:e>
                                    <m:r>
                                      <m:rPr>
                                        <m:sty m:val="p"/>
                                      </m:rPr>
                                      <a:rPr lang="en-GB" i="1">
                                        <a:latin typeface="Cambria Math" panose="02040503050406030204" pitchFamily="18" charset="0"/>
                                      </a:rPr>
                                      <m:t>φ</m:t>
                                    </m:r>
                                  </m:e>
                                </m:acc>
                              </m:e>
                              <m:sub>
                                <m:r>
                                  <a:rPr lang="en-GB" b="0" i="1" smtClean="0">
                                    <a:latin typeface="Cambria Math" panose="02040503050406030204" pitchFamily="18" charset="0"/>
                                  </a:rPr>
                                  <m:t>𝑖</m:t>
                                </m:r>
                              </m:sub>
                            </m:sSub>
                          </m:den>
                        </m:f>
                      </m:e>
                    </m:d>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𝑑𝐿</m:t>
                        </m:r>
                      </m:num>
                      <m:den>
                        <m:r>
                          <a:rPr lang="en-GB" i="1">
                            <a:latin typeface="Cambria Math" panose="02040503050406030204" pitchFamily="18" charset="0"/>
                          </a:rPr>
                          <m:t>𝑑</m:t>
                        </m:r>
                        <m:sSub>
                          <m:sSubPr>
                            <m:ctrlPr>
                              <a:rPr lang="en-GB" i="1">
                                <a:latin typeface="Cambria Math" panose="02040503050406030204" pitchFamily="18" charset="0"/>
                              </a:rPr>
                            </m:ctrlPr>
                          </m:sSubPr>
                          <m:e>
                            <m:r>
                              <m:rPr>
                                <m:sty m:val="p"/>
                              </m:rPr>
                              <a:rPr lang="en-GB" i="1">
                                <a:latin typeface="Cambria Math" panose="02040503050406030204" pitchFamily="18" charset="0"/>
                              </a:rPr>
                              <m:t>φ</m:t>
                            </m:r>
                          </m:e>
                          <m:sub>
                            <m:r>
                              <a:rPr lang="en-GB" i="1">
                                <a:latin typeface="Cambria Math" panose="02040503050406030204" pitchFamily="18" charset="0"/>
                              </a:rPr>
                              <m:t>𝑖</m:t>
                            </m:r>
                          </m:sub>
                        </m:sSub>
                      </m:den>
                    </m:f>
                    <m:r>
                      <a:rPr lang="en-GB" b="0" i="1" smtClean="0">
                        <a:latin typeface="Cambria Math" panose="02040503050406030204" pitchFamily="18" charset="0"/>
                      </a:rPr>
                      <m:t>=0</m:t>
                    </m:r>
                  </m:oMath>
                </a14:m>
                <a:r>
                  <a:rPr lang="en-IE" dirty="0">
                    <a:latin typeface="Bembo" panose="02020502050201020203" pitchFamily="18" charset="0"/>
                  </a:rPr>
                  <a:t>, the two equations of motion were found to be as follows:</a:t>
                </a:r>
              </a:p>
              <a:p>
                <a:endParaRPr lang="en-IE" dirty="0"/>
              </a:p>
              <a:p>
                <a:endParaRPr lang="en-IE" dirty="0"/>
              </a:p>
            </p:txBody>
          </p:sp>
        </mc:Choice>
        <mc:Fallback xmlns="">
          <p:sp>
            <p:nvSpPr>
              <p:cNvPr id="3" name="Content Placeholder 2">
                <a:extLst>
                  <a:ext uri="{FF2B5EF4-FFF2-40B4-BE49-F238E27FC236}">
                    <a16:creationId xmlns:a16="http://schemas.microsoft.com/office/drawing/2014/main" id="{089C191A-479E-4BAE-B8A6-26950DF5C65A}"/>
                  </a:ext>
                </a:extLst>
              </p:cNvPr>
              <p:cNvSpPr>
                <a:spLocks noGrp="1" noRot="1" noChangeAspect="1" noMove="1" noResize="1" noEditPoints="1" noAdjustHandles="1" noChangeArrowheads="1" noChangeShapeType="1" noTextEdit="1"/>
              </p:cNvSpPr>
              <p:nvPr>
                <p:ph idx="1"/>
              </p:nvPr>
            </p:nvSpPr>
            <p:spPr>
              <a:xfrm>
                <a:off x="762000" y="2286000"/>
                <a:ext cx="11163300" cy="3818083"/>
              </a:xfrm>
              <a:blipFill>
                <a:blip r:embed="rId2"/>
                <a:stretch>
                  <a:fillRect l="-819" t="-639" r="-1475"/>
                </a:stretch>
              </a:blipFill>
            </p:spPr>
            <p:txBody>
              <a:bodyPr/>
              <a:lstStyle/>
              <a:p>
                <a:r>
                  <a:rPr lang="en-IE">
                    <a:noFill/>
                  </a:rPr>
                  <a:t> </a:t>
                </a:r>
              </a:p>
            </p:txBody>
          </p:sp>
        </mc:Fallback>
      </mc:AlternateContent>
    </p:spTree>
    <p:extLst>
      <p:ext uri="{BB962C8B-B14F-4D97-AF65-F5344CB8AC3E}">
        <p14:creationId xmlns:p14="http://schemas.microsoft.com/office/powerpoint/2010/main" val="21076436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68F17-5498-48D8-A62E-F41AF76B3418}"/>
              </a:ext>
            </a:extLst>
          </p:cNvPr>
          <p:cNvSpPr>
            <a:spLocks noGrp="1"/>
          </p:cNvSpPr>
          <p:nvPr>
            <p:ph type="title"/>
          </p:nvPr>
        </p:nvSpPr>
        <p:spPr/>
        <p:txBody>
          <a:bodyPr/>
          <a:lstStyle/>
          <a:p>
            <a:r>
              <a:rPr lang="en-GB" dirty="0"/>
              <a:t>Result of the 2 link chain</a:t>
            </a:r>
            <a:endParaRPr lang="en-IE" dirty="0"/>
          </a:p>
        </p:txBody>
      </p:sp>
      <p:pic>
        <p:nvPicPr>
          <p:cNvPr id="5" name="Content Placeholder 4" descr="Text&#10;&#10;Description automatically generated with medium confidence">
            <a:extLst>
              <a:ext uri="{FF2B5EF4-FFF2-40B4-BE49-F238E27FC236}">
                <a16:creationId xmlns:a16="http://schemas.microsoft.com/office/drawing/2014/main" xmlns="" id="{D2A9C8C4-2C0D-4C27-BEA6-7E817A80E5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0600" y="2387601"/>
            <a:ext cx="7039441" cy="1281964"/>
          </a:xfrm>
        </p:spPr>
      </p:pic>
      <p:sp>
        <p:nvSpPr>
          <p:cNvPr id="6" name="TextBox 5">
            <a:extLst>
              <a:ext uri="{FF2B5EF4-FFF2-40B4-BE49-F238E27FC236}">
                <a16:creationId xmlns:a16="http://schemas.microsoft.com/office/drawing/2014/main" xmlns="" id="{5B9B43D3-8079-4850-BFE2-2A9771C1E05D}"/>
              </a:ext>
            </a:extLst>
          </p:cNvPr>
          <p:cNvSpPr txBox="1"/>
          <p:nvPr/>
        </p:nvSpPr>
        <p:spPr>
          <a:xfrm>
            <a:off x="1638300" y="4267200"/>
            <a:ext cx="8521700" cy="3046988"/>
          </a:xfrm>
          <a:prstGeom prst="rect">
            <a:avLst/>
          </a:prstGeom>
          <a:noFill/>
        </p:spPr>
        <p:txBody>
          <a:bodyPr wrap="square" rtlCol="0">
            <a:spAutoFit/>
          </a:bodyPr>
          <a:lstStyle/>
          <a:p>
            <a:r>
              <a:rPr lang="en-GB" sz="2400" dirty="0">
                <a:latin typeface="Bembo" panose="02020502050201020203" pitchFamily="18" charset="0"/>
              </a:rPr>
              <a:t>This is represented in matrix form for convenience. This was similarly done for the three linked chain. Note that the mass is not part of the final equations, as it is common to each term. The previous conjecture ignored the angle perspective, opting instead for an explanation involving the tension in the chain.</a:t>
            </a:r>
          </a:p>
          <a:p>
            <a:endParaRPr lang="en-GB" dirty="0"/>
          </a:p>
          <a:p>
            <a:endParaRPr lang="en-GB" dirty="0"/>
          </a:p>
          <a:p>
            <a:endParaRPr lang="en-GB" dirty="0"/>
          </a:p>
          <a:p>
            <a:endParaRPr lang="en-IE" dirty="0"/>
          </a:p>
        </p:txBody>
      </p:sp>
    </p:spTree>
    <p:extLst>
      <p:ext uri="{BB962C8B-B14F-4D97-AF65-F5344CB8AC3E}">
        <p14:creationId xmlns:p14="http://schemas.microsoft.com/office/powerpoint/2010/main" val="25083118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5159ED-6D00-4AC1-BEE8-FD2C329B4347}"/>
              </a:ext>
            </a:extLst>
          </p:cNvPr>
          <p:cNvSpPr>
            <a:spLocks noGrp="1"/>
          </p:cNvSpPr>
          <p:nvPr>
            <p:ph type="title"/>
          </p:nvPr>
        </p:nvSpPr>
        <p:spPr/>
        <p:txBody>
          <a:bodyPr/>
          <a:lstStyle/>
          <a:p>
            <a:r>
              <a:rPr lang="en-GB" dirty="0"/>
              <a:t>Results of the 3 linked system</a:t>
            </a:r>
            <a:endParaRPr lang="en-IE" dirty="0"/>
          </a:p>
        </p:txBody>
      </p:sp>
      <p:pic>
        <p:nvPicPr>
          <p:cNvPr id="5" name="Content Placeholder 4" descr="Text, letter&#10;&#10;Description automatically generated">
            <a:extLst>
              <a:ext uri="{FF2B5EF4-FFF2-40B4-BE49-F238E27FC236}">
                <a16:creationId xmlns:a16="http://schemas.microsoft.com/office/drawing/2014/main" xmlns="" id="{9A6669C8-AD59-419A-A697-D52AC064A8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2" y="1842247"/>
            <a:ext cx="5603966" cy="4689565"/>
          </a:xfrm>
        </p:spPr>
      </p:pic>
      <p:pic>
        <p:nvPicPr>
          <p:cNvPr id="9" name="Picture 8" descr="A picture containing text, receipt&#10;&#10;Description automatically generated">
            <a:extLst>
              <a:ext uri="{FF2B5EF4-FFF2-40B4-BE49-F238E27FC236}">
                <a16:creationId xmlns:a16="http://schemas.microsoft.com/office/drawing/2014/main" xmlns="" id="{D8350893-A84D-4723-8334-F24F56B79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714" y="1842247"/>
            <a:ext cx="6640286" cy="4689565"/>
          </a:xfrm>
          <a:prstGeom prst="rect">
            <a:avLst/>
          </a:prstGeom>
        </p:spPr>
      </p:pic>
    </p:spTree>
    <p:extLst>
      <p:ext uri="{BB962C8B-B14F-4D97-AF65-F5344CB8AC3E}">
        <p14:creationId xmlns:p14="http://schemas.microsoft.com/office/powerpoint/2010/main" val="3567393011"/>
      </p:ext>
    </p:extLst>
  </p:cSld>
  <p:clrMapOvr>
    <a:masterClrMapping/>
  </p:clrMapOvr>
  <p:transition spd="slow">
    <p:push dir="u"/>
  </p:transition>
</p:sld>
</file>

<file path=ppt/theme/theme1.xml><?xml version="1.0" encoding="utf-8"?>
<a:theme xmlns:a="http://schemas.openxmlformats.org/drawingml/2006/main" name="PebbleVTI">
  <a:themeElements>
    <a:clrScheme name="AnalogousFromDarkSeedLeftStep">
      <a:dk1>
        <a:srgbClr val="000000"/>
      </a:dk1>
      <a:lt1>
        <a:srgbClr val="FFFFFF"/>
      </a:lt1>
      <a:dk2>
        <a:srgbClr val="1A252F"/>
      </a:dk2>
      <a:lt2>
        <a:srgbClr val="F0F3F1"/>
      </a:lt2>
      <a:accent1>
        <a:srgbClr val="D23EB2"/>
      </a:accent1>
      <a:accent2>
        <a:srgbClr val="A22CC0"/>
      </a:accent2>
      <a:accent3>
        <a:srgbClr val="763ED2"/>
      </a:accent3>
      <a:accent4>
        <a:srgbClr val="3C41C5"/>
      </a:accent4>
      <a:accent5>
        <a:srgbClr val="3E81D2"/>
      </a:accent5>
      <a:accent6>
        <a:srgbClr val="2CADC0"/>
      </a:accent6>
      <a:hlink>
        <a:srgbClr val="3F64BF"/>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A3009FEA68034CAD9BF817980255DB" ma:contentTypeVersion="9" ma:contentTypeDescription="Create a new document." ma:contentTypeScope="" ma:versionID="197e04f9d262325c309559f56d4436bb">
  <xsd:schema xmlns:xsd="http://www.w3.org/2001/XMLSchema" xmlns:xs="http://www.w3.org/2001/XMLSchema" xmlns:p="http://schemas.microsoft.com/office/2006/metadata/properties" xmlns:ns3="e1724946-8fa5-4b05-980e-25a1dd7ba872" targetNamespace="http://schemas.microsoft.com/office/2006/metadata/properties" ma:root="true" ma:fieldsID="873f4ab0e2bc7834f8ec41c9c9b46f70" ns3:_="">
    <xsd:import namespace="e1724946-8fa5-4b05-980e-25a1dd7ba87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724946-8fa5-4b05-980e-25a1dd7ba8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DBC9B2-A93B-4A17-BBBA-4A805291D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724946-8fa5-4b05-980e-25a1dd7ba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57A49C-F73B-4213-842F-225A8C3A28E6}">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1724946-8fa5-4b05-980e-25a1dd7ba872"/>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84DE2103-159E-4733-9D9C-8EEB5B2001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18494</TotalTime>
  <Words>682</Words>
  <Application>Microsoft Office PowerPoint</Application>
  <PresentationFormat>Widescreen</PresentationFormat>
  <Paragraphs>49</Paragraphs>
  <Slides>19</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Algerian</vt:lpstr>
      <vt:lpstr>Arial</vt:lpstr>
      <vt:lpstr>Avenir Next LT Pro</vt:lpstr>
      <vt:lpstr>Avenir Next LT Pro Light</vt:lpstr>
      <vt:lpstr>Bembo</vt:lpstr>
      <vt:lpstr>Cambria Math</vt:lpstr>
      <vt:lpstr>Footlight MT Light</vt:lpstr>
      <vt:lpstr>Sitka Subheading</vt:lpstr>
      <vt:lpstr>PebbleVTI</vt:lpstr>
      <vt:lpstr>The Chain Fountain</vt:lpstr>
      <vt:lpstr>What is the chain fountain?</vt:lpstr>
      <vt:lpstr>What is the chain fountain?</vt:lpstr>
      <vt:lpstr>Biggins and Warner conjecture</vt:lpstr>
      <vt:lpstr>Objectives and approach</vt:lpstr>
      <vt:lpstr>Centre of mass formulation</vt:lpstr>
      <vt:lpstr>The case for 2 links</vt:lpstr>
      <vt:lpstr>Result of the 2 link chain</vt:lpstr>
      <vt:lpstr>Results of the 3 linked system</vt:lpstr>
      <vt:lpstr>Equations of motion for an n-linked chain</vt:lpstr>
      <vt:lpstr>Recursion relation of 〖φ ̇_i〗^2 terms</vt:lpstr>
      <vt:lpstr>Numerical implementation</vt:lpstr>
      <vt:lpstr>Graph +animation of the double pendulum</vt:lpstr>
      <vt:lpstr>Graph +animation of the triple pendulum</vt:lpstr>
      <vt:lpstr>Graph +animation of the 4 linked chain</vt:lpstr>
      <vt:lpstr>Bitta code</vt:lpstr>
      <vt:lpstr>Issues with the current chain fountain</vt:lpstr>
      <vt:lpstr>“2-D” case, arguing the necessity of the jar</vt:lpstr>
      <vt:lpstr>In summary/what was learned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Chain Fountain</dc:title>
  <dc:creator>Sean Tobin</dc:creator>
  <cp:lastModifiedBy>Microsoft account</cp:lastModifiedBy>
  <cp:revision>2</cp:revision>
  <dcterms:created xsi:type="dcterms:W3CDTF">2021-07-28T13:18:27Z</dcterms:created>
  <dcterms:modified xsi:type="dcterms:W3CDTF">2021-08-10T17:10:39Z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0x010100B2A3009FEA68034CAD9BF817980255DB</vt:lpwstr>
  </property>
</Properties>
</file>